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56" r:id="rId2"/>
    <p:sldId id="305" r:id="rId3"/>
    <p:sldId id="310" r:id="rId4"/>
    <p:sldId id="309" r:id="rId5"/>
    <p:sldId id="307" r:id="rId6"/>
    <p:sldId id="306" r:id="rId7"/>
    <p:sldId id="308" r:id="rId8"/>
    <p:sldId id="311" r:id="rId9"/>
  </p:sldIdLst>
  <p:sldSz cx="9144000" cy="5143500" type="screen16x9"/>
  <p:notesSz cx="6858000" cy="9144000"/>
  <p:embeddedFontLst>
    <p:embeddedFont>
      <p:font typeface="Work Sans" panose="020B0604020202020204" charset="0"/>
      <p:regular r:id="rId11"/>
      <p:bold r:id="rId12"/>
      <p:italic r:id="rId13"/>
      <p:boldItalic r:id="rId14"/>
    </p:embeddedFont>
    <p:embeddedFont>
      <p:font typeface="Bebas Neue" panose="020B0604020202020204" charset="0"/>
      <p:regular r:id="rId15"/>
    </p:embeddedFont>
    <p:embeddedFont>
      <p:font typeface="Inter" panose="020B0604020202020204" charset="0"/>
      <p:regular r:id="rId16"/>
      <p:bold r:id="rId17"/>
      <p:italic r:id="rId18"/>
      <p:boldItalic r:id="rId19"/>
    </p:embeddedFont>
    <p:embeddedFont>
      <p:font typeface="Kufam" panose="020B0604020202020204" charset="-78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83351A-9316-4434-B6FD-81566DCD4FD5}">
  <a:tblStyle styleId="{4183351A-9316-4434-B6FD-81566DCD4F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>
        <p:scale>
          <a:sx n="100" d="100"/>
          <a:sy n="100" d="100"/>
        </p:scale>
        <p:origin x="480" y="-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60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36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70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69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829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9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51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54475" y="539500"/>
            <a:ext cx="8835000" cy="4452600"/>
          </a:xfrm>
          <a:prstGeom prst="roundRect">
            <a:avLst>
              <a:gd name="adj" fmla="val 543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4475" y="154700"/>
            <a:ext cx="8835000" cy="323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3250" y="260750"/>
            <a:ext cx="111000" cy="111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1475" y="260750"/>
            <a:ext cx="111000" cy="111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29700" y="260750"/>
            <a:ext cx="111000" cy="1110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08800" y="1320075"/>
            <a:ext cx="6326400" cy="18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957801" y="3469588"/>
            <a:ext cx="5228400" cy="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>
            <a:off x="154475" y="539500"/>
            <a:ext cx="8835000" cy="4452600"/>
          </a:xfrm>
          <a:prstGeom prst="roundRect">
            <a:avLst>
              <a:gd name="adj" fmla="val 543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154475" y="154700"/>
            <a:ext cx="8835000" cy="323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353250" y="260750"/>
            <a:ext cx="111000" cy="111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591475" y="260750"/>
            <a:ext cx="111000" cy="111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829700" y="260750"/>
            <a:ext cx="111000" cy="1110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>
            <a:off x="154475" y="539500"/>
            <a:ext cx="8835000" cy="4452600"/>
          </a:xfrm>
          <a:prstGeom prst="roundRect">
            <a:avLst>
              <a:gd name="adj" fmla="val 543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154475" y="154700"/>
            <a:ext cx="8835000" cy="323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353250" y="260750"/>
            <a:ext cx="111000" cy="111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591475" y="260750"/>
            <a:ext cx="111000" cy="111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829700" y="260750"/>
            <a:ext cx="111000" cy="1110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248713" y="799788"/>
            <a:ext cx="453750" cy="641500"/>
            <a:chOff x="214563" y="991475"/>
            <a:chExt cx="453750" cy="641500"/>
          </a:xfrm>
        </p:grpSpPr>
        <p:grpSp>
          <p:nvGrpSpPr>
            <p:cNvPr id="239" name="Google Shape;239;p23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240" name="Google Shape;240;p23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23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243" name="Google Shape;243;p23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3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5" name="Google Shape;245;p23"/>
          <p:cNvGrpSpPr/>
          <p:nvPr/>
        </p:nvGrpSpPr>
        <p:grpSpPr>
          <a:xfrm>
            <a:off x="4640075" y="770425"/>
            <a:ext cx="1216200" cy="192855"/>
            <a:chOff x="4657600" y="639650"/>
            <a:chExt cx="1216200" cy="192855"/>
          </a:xfrm>
        </p:grpSpPr>
        <p:sp>
          <p:nvSpPr>
            <p:cNvPr id="246" name="Google Shape;246;p23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3"/>
          <p:cNvGrpSpPr/>
          <p:nvPr/>
        </p:nvGrpSpPr>
        <p:grpSpPr>
          <a:xfrm>
            <a:off x="8334641" y="4048299"/>
            <a:ext cx="467366" cy="554802"/>
            <a:chOff x="8095816" y="2964049"/>
            <a:chExt cx="467366" cy="554802"/>
          </a:xfrm>
        </p:grpSpPr>
        <p:sp>
          <p:nvSpPr>
            <p:cNvPr id="249" name="Google Shape;249;p23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3"/>
          <p:cNvGrpSpPr/>
          <p:nvPr/>
        </p:nvGrpSpPr>
        <p:grpSpPr>
          <a:xfrm>
            <a:off x="3204750" y="4646500"/>
            <a:ext cx="1216200" cy="192855"/>
            <a:chOff x="3204750" y="4646500"/>
            <a:chExt cx="1216200" cy="192855"/>
          </a:xfrm>
        </p:grpSpPr>
        <p:sp>
          <p:nvSpPr>
            <p:cNvPr id="252" name="Google Shape;252;p23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3"/>
          <p:cNvGrpSpPr/>
          <p:nvPr/>
        </p:nvGrpSpPr>
        <p:grpSpPr>
          <a:xfrm rot="10800000" flipH="1">
            <a:off x="8310801" y="886514"/>
            <a:ext cx="515050" cy="554792"/>
            <a:chOff x="1092050" y="3983462"/>
            <a:chExt cx="687467" cy="740513"/>
          </a:xfrm>
        </p:grpSpPr>
        <p:grpSp>
          <p:nvGrpSpPr>
            <p:cNvPr id="255" name="Google Shape;255;p23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256" name="Google Shape;256;p23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23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259" name="Google Shape;259;p23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3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1" name="Google Shape;261;p23"/>
          <p:cNvGrpSpPr/>
          <p:nvPr/>
        </p:nvGrpSpPr>
        <p:grpSpPr>
          <a:xfrm>
            <a:off x="353249" y="4284551"/>
            <a:ext cx="515050" cy="554792"/>
            <a:chOff x="1092050" y="3983462"/>
            <a:chExt cx="687467" cy="740513"/>
          </a:xfrm>
        </p:grpSpPr>
        <p:grpSp>
          <p:nvGrpSpPr>
            <p:cNvPr id="262" name="Google Shape;262;p23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263" name="Google Shape;263;p23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3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23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266" name="Google Shape;266;p23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/>
          <p:nvPr/>
        </p:nvSpPr>
        <p:spPr>
          <a:xfrm>
            <a:off x="154475" y="539500"/>
            <a:ext cx="8835000" cy="4452600"/>
          </a:xfrm>
          <a:prstGeom prst="roundRect">
            <a:avLst>
              <a:gd name="adj" fmla="val 543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154475" y="154700"/>
            <a:ext cx="8835000" cy="323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353250" y="260750"/>
            <a:ext cx="111000" cy="111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591475" y="260750"/>
            <a:ext cx="111000" cy="111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829700" y="260750"/>
            <a:ext cx="111000" cy="1110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4"/>
          <p:cNvGrpSpPr/>
          <p:nvPr/>
        </p:nvGrpSpPr>
        <p:grpSpPr>
          <a:xfrm>
            <a:off x="8437013" y="4096300"/>
            <a:ext cx="453750" cy="641500"/>
            <a:chOff x="214563" y="991475"/>
            <a:chExt cx="453750" cy="641500"/>
          </a:xfrm>
        </p:grpSpPr>
        <p:grpSp>
          <p:nvGrpSpPr>
            <p:cNvPr id="275" name="Google Shape;275;p24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276" name="Google Shape;276;p24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278;p24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279" name="Google Shape;279;p24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1" name="Google Shape;281;p24"/>
          <p:cNvGrpSpPr/>
          <p:nvPr/>
        </p:nvGrpSpPr>
        <p:grpSpPr>
          <a:xfrm>
            <a:off x="3902175" y="4646500"/>
            <a:ext cx="1216200" cy="192855"/>
            <a:chOff x="4657600" y="639650"/>
            <a:chExt cx="1216200" cy="192855"/>
          </a:xfrm>
        </p:grpSpPr>
        <p:sp>
          <p:nvSpPr>
            <p:cNvPr id="282" name="Google Shape;282;p24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4"/>
          <p:cNvGrpSpPr/>
          <p:nvPr/>
        </p:nvGrpSpPr>
        <p:grpSpPr>
          <a:xfrm flipH="1">
            <a:off x="293504" y="1494024"/>
            <a:ext cx="467366" cy="554802"/>
            <a:chOff x="8095816" y="2964049"/>
            <a:chExt cx="467366" cy="554802"/>
          </a:xfrm>
        </p:grpSpPr>
        <p:sp>
          <p:nvSpPr>
            <p:cNvPr id="285" name="Google Shape;285;p24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4"/>
          <p:cNvGrpSpPr/>
          <p:nvPr/>
        </p:nvGrpSpPr>
        <p:grpSpPr>
          <a:xfrm>
            <a:off x="3029750" y="694350"/>
            <a:ext cx="1216200" cy="192855"/>
            <a:chOff x="3204750" y="4646500"/>
            <a:chExt cx="1216200" cy="192855"/>
          </a:xfrm>
        </p:grpSpPr>
        <p:sp>
          <p:nvSpPr>
            <p:cNvPr id="288" name="Google Shape;288;p24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4"/>
          <p:cNvGrpSpPr/>
          <p:nvPr/>
        </p:nvGrpSpPr>
        <p:grpSpPr>
          <a:xfrm rot="10800000" flipH="1">
            <a:off x="269664" y="4048351"/>
            <a:ext cx="515050" cy="554792"/>
            <a:chOff x="1092050" y="3983462"/>
            <a:chExt cx="687467" cy="740513"/>
          </a:xfrm>
        </p:grpSpPr>
        <p:grpSp>
          <p:nvGrpSpPr>
            <p:cNvPr id="291" name="Google Shape;291;p24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292" name="Google Shape;292;p24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4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24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295" name="Google Shape;295;p24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4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" name="Google Shape;297;p24"/>
          <p:cNvGrpSpPr/>
          <p:nvPr/>
        </p:nvGrpSpPr>
        <p:grpSpPr>
          <a:xfrm>
            <a:off x="8375724" y="997951"/>
            <a:ext cx="515050" cy="554792"/>
            <a:chOff x="1092050" y="3983462"/>
            <a:chExt cx="687467" cy="740513"/>
          </a:xfrm>
        </p:grpSpPr>
        <p:grpSp>
          <p:nvGrpSpPr>
            <p:cNvPr id="298" name="Google Shape;298;p24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299" name="Google Shape;299;p24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4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24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02" name="Google Shape;302;p24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fam"/>
              <a:buNone/>
              <a:defRPr sz="30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fam"/>
              <a:buNone/>
              <a:defRPr sz="30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fam"/>
              <a:buNone/>
              <a:defRPr sz="30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fam"/>
              <a:buNone/>
              <a:defRPr sz="30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fam"/>
              <a:buNone/>
              <a:defRPr sz="30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fam"/>
              <a:buNone/>
              <a:defRPr sz="30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fam"/>
              <a:buNone/>
              <a:defRPr sz="30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fam"/>
              <a:buNone/>
              <a:defRPr sz="30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fam"/>
              <a:buNone/>
              <a:defRPr sz="30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8" r:id="rId3"/>
    <p:sldLayoutId id="2147483669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uy-David/BC68_ELEARNING.git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8"/>
          <p:cNvGrpSpPr/>
          <p:nvPr/>
        </p:nvGrpSpPr>
        <p:grpSpPr>
          <a:xfrm>
            <a:off x="804688" y="963275"/>
            <a:ext cx="453750" cy="641500"/>
            <a:chOff x="214563" y="991475"/>
            <a:chExt cx="453750" cy="641500"/>
          </a:xfrm>
        </p:grpSpPr>
        <p:grpSp>
          <p:nvGrpSpPr>
            <p:cNvPr id="318" name="Google Shape;318;p28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319" name="Google Shape;319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28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322" name="Google Shape;322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28"/>
          <p:cNvGrpSpPr/>
          <p:nvPr/>
        </p:nvGrpSpPr>
        <p:grpSpPr>
          <a:xfrm>
            <a:off x="4640075" y="770425"/>
            <a:ext cx="1216200" cy="192855"/>
            <a:chOff x="4657600" y="639650"/>
            <a:chExt cx="1216200" cy="192855"/>
          </a:xfrm>
        </p:grpSpPr>
        <p:sp>
          <p:nvSpPr>
            <p:cNvPr id="325" name="Google Shape;325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8002316" y="2914799"/>
            <a:ext cx="467366" cy="554802"/>
            <a:chOff x="8095816" y="2964049"/>
            <a:chExt cx="467366" cy="554802"/>
          </a:xfrm>
        </p:grpSpPr>
        <p:sp>
          <p:nvSpPr>
            <p:cNvPr id="328" name="Google Shape;328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3204750" y="4646500"/>
            <a:ext cx="1216200" cy="192855"/>
            <a:chOff x="3204750" y="4646500"/>
            <a:chExt cx="1216200" cy="192855"/>
          </a:xfrm>
        </p:grpSpPr>
        <p:sp>
          <p:nvSpPr>
            <p:cNvPr id="331" name="Google Shape;331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 rot="10800000" flipH="1">
            <a:off x="8195176" y="1108814"/>
            <a:ext cx="515050" cy="554792"/>
            <a:chOff x="1092050" y="3983462"/>
            <a:chExt cx="687467" cy="740513"/>
          </a:xfrm>
        </p:grpSpPr>
        <p:grpSp>
          <p:nvGrpSpPr>
            <p:cNvPr id="334" name="Google Shape;334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38" name="Google Shape;338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8"/>
          <p:cNvGrpSpPr/>
          <p:nvPr/>
        </p:nvGrpSpPr>
        <p:grpSpPr>
          <a:xfrm>
            <a:off x="564774" y="3738376"/>
            <a:ext cx="515050" cy="554792"/>
            <a:chOff x="1092050" y="3983462"/>
            <a:chExt cx="687467" cy="740513"/>
          </a:xfrm>
        </p:grpSpPr>
        <p:grpSp>
          <p:nvGrpSpPr>
            <p:cNvPr id="341" name="Google Shape;341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42" name="Google Shape;342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45" name="Google Shape;34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2540;p39"/>
          <p:cNvSpPr txBox="1">
            <a:spLocks noGrp="1"/>
          </p:cNvSpPr>
          <p:nvPr>
            <p:ph type="ctrTitle"/>
          </p:nvPr>
        </p:nvSpPr>
        <p:spPr>
          <a:xfrm>
            <a:off x="1404944" y="1858437"/>
            <a:ext cx="6032012" cy="1361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Cybersoft </a:t>
            </a:r>
            <a:r>
              <a:rPr lang="en" sz="2400" dirty="0" smtClean="0"/>
              <a:t>Academy</a:t>
            </a:r>
            <a:r>
              <a:rPr lang="vi-VN" sz="5100" dirty="0"/>
              <a:t/>
            </a:r>
            <a:br>
              <a:rPr lang="vi-VN" sz="5100" dirty="0"/>
            </a:br>
            <a:r>
              <a:rPr lang="vi-VN" sz="5100" dirty="0" smtClean="0"/>
              <a:t>ELEARING</a:t>
            </a:r>
            <a:r>
              <a:rPr lang="en" sz="5400" dirty="0" smtClean="0"/>
              <a:t> </a:t>
            </a:r>
            <a:r>
              <a:rPr lang="en" sz="5400" dirty="0"/>
              <a:t>CLONE </a:t>
            </a:r>
            <a:endParaRPr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123B847-369C-C921-D57D-BAC4FFF1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6" y="1220675"/>
            <a:ext cx="1384089" cy="422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850" y="1164347"/>
            <a:ext cx="1562100" cy="466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8"/>
          <p:cNvGrpSpPr/>
          <p:nvPr/>
        </p:nvGrpSpPr>
        <p:grpSpPr>
          <a:xfrm>
            <a:off x="804688" y="963275"/>
            <a:ext cx="453750" cy="641500"/>
            <a:chOff x="214563" y="991475"/>
            <a:chExt cx="453750" cy="641500"/>
          </a:xfrm>
        </p:grpSpPr>
        <p:grpSp>
          <p:nvGrpSpPr>
            <p:cNvPr id="318" name="Google Shape;318;p28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319" name="Google Shape;319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28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322" name="Google Shape;322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28"/>
          <p:cNvGrpSpPr/>
          <p:nvPr/>
        </p:nvGrpSpPr>
        <p:grpSpPr>
          <a:xfrm>
            <a:off x="4640075" y="770425"/>
            <a:ext cx="1216200" cy="192855"/>
            <a:chOff x="4657600" y="639650"/>
            <a:chExt cx="1216200" cy="192855"/>
          </a:xfrm>
        </p:grpSpPr>
        <p:sp>
          <p:nvSpPr>
            <p:cNvPr id="325" name="Google Shape;325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8002316" y="2914799"/>
            <a:ext cx="467366" cy="554802"/>
            <a:chOff x="8095816" y="2964049"/>
            <a:chExt cx="467366" cy="554802"/>
          </a:xfrm>
        </p:grpSpPr>
        <p:sp>
          <p:nvSpPr>
            <p:cNvPr id="328" name="Google Shape;328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3204750" y="4646500"/>
            <a:ext cx="1216200" cy="192855"/>
            <a:chOff x="3204750" y="4646500"/>
            <a:chExt cx="1216200" cy="192855"/>
          </a:xfrm>
        </p:grpSpPr>
        <p:sp>
          <p:nvSpPr>
            <p:cNvPr id="331" name="Google Shape;331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 rot="10800000" flipH="1">
            <a:off x="8195176" y="1108814"/>
            <a:ext cx="515050" cy="554792"/>
            <a:chOff x="1092050" y="3983462"/>
            <a:chExt cx="687467" cy="740513"/>
          </a:xfrm>
        </p:grpSpPr>
        <p:grpSp>
          <p:nvGrpSpPr>
            <p:cNvPr id="334" name="Google Shape;334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38" name="Google Shape;338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8"/>
          <p:cNvGrpSpPr/>
          <p:nvPr/>
        </p:nvGrpSpPr>
        <p:grpSpPr>
          <a:xfrm>
            <a:off x="564774" y="3738376"/>
            <a:ext cx="515050" cy="554792"/>
            <a:chOff x="1092050" y="3983462"/>
            <a:chExt cx="687467" cy="740513"/>
          </a:xfrm>
        </p:grpSpPr>
        <p:grpSp>
          <p:nvGrpSpPr>
            <p:cNvPr id="341" name="Google Shape;341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42" name="Google Shape;342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45" name="Google Shape;34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2540;p39"/>
          <p:cNvSpPr txBox="1">
            <a:spLocks noGrp="1"/>
          </p:cNvSpPr>
          <p:nvPr>
            <p:ph type="ctrTitle"/>
          </p:nvPr>
        </p:nvSpPr>
        <p:spPr>
          <a:xfrm>
            <a:off x="1523278" y="1807284"/>
            <a:ext cx="6032012" cy="584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2400" dirty="0"/>
              <a:t>NHÓM VÀ DỰ ÁN</a:t>
            </a:r>
            <a:endParaRPr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123B847-369C-C921-D57D-BAC4FFF1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6" y="1220675"/>
            <a:ext cx="1384089" cy="422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850" y="1164347"/>
            <a:ext cx="1562100" cy="466725"/>
          </a:xfrm>
          <a:prstGeom prst="rect">
            <a:avLst/>
          </a:prstGeom>
        </p:spPr>
      </p:pic>
      <p:sp>
        <p:nvSpPr>
          <p:cNvPr id="35" name="Google Shape;2540;p39"/>
          <p:cNvSpPr txBox="1">
            <a:spLocks noGrp="1"/>
          </p:cNvSpPr>
          <p:nvPr/>
        </p:nvSpPr>
        <p:spPr>
          <a:xfrm>
            <a:off x="1555994" y="3469602"/>
            <a:ext cx="6032012" cy="117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9pPr>
          </a:lstStyle>
          <a:p>
            <a:pPr lvl="0" algn="l"/>
            <a:endParaRPr lang="vi-VN" sz="1400" b="0" dirty="0"/>
          </a:p>
          <a:p>
            <a:pPr lvl="0" algn="l">
              <a:lnSpc>
                <a:spcPct val="150000"/>
              </a:lnSpc>
            </a:pPr>
            <a:r>
              <a:rPr lang="vi-VN" sz="1400" dirty="0"/>
              <a:t>Dự án: </a:t>
            </a:r>
          </a:p>
          <a:p>
            <a:pPr lvl="0" algn="l">
              <a:lnSpc>
                <a:spcPct val="150000"/>
              </a:lnSpc>
            </a:pPr>
            <a:r>
              <a:rPr lang="vi-VN" sz="1400" b="0" dirty="0" smtClean="0"/>
              <a:t>- GitHub</a:t>
            </a:r>
            <a:r>
              <a:rPr lang="vi-VN" sz="1400" b="0" dirty="0"/>
              <a:t>: </a:t>
            </a:r>
            <a:r>
              <a:rPr lang="vi-VN" sz="1400" b="0" dirty="0">
                <a:hlinkClick r:id="rId5"/>
              </a:rPr>
              <a:t>https://</a:t>
            </a:r>
            <a:r>
              <a:rPr lang="vi-VN" sz="1400" b="0" dirty="0" smtClean="0">
                <a:hlinkClick r:id="rId5"/>
              </a:rPr>
              <a:t>github.com/Duy-David/BC68_ELEARNING.git</a:t>
            </a:r>
            <a:endParaRPr lang="vi-VN" sz="1400" b="0" dirty="0" smtClean="0"/>
          </a:p>
          <a:p>
            <a:pPr lvl="0" algn="l">
              <a:lnSpc>
                <a:spcPct val="150000"/>
              </a:lnSpc>
            </a:pPr>
            <a:r>
              <a:rPr lang="vi-VN" sz="1400" b="0" dirty="0" smtClean="0"/>
              <a:t>- </a:t>
            </a:r>
            <a:r>
              <a:rPr lang="vi-VN" sz="1400" b="0" dirty="0"/>
              <a:t>Deploy: https://airbnb-clone-client-meicloudie.vercel.app</a:t>
            </a:r>
            <a:endParaRPr lang="vi-VN" sz="1400" b="0" dirty="0"/>
          </a:p>
        </p:txBody>
      </p:sp>
      <p:sp>
        <p:nvSpPr>
          <p:cNvPr id="37" name="Google Shape;2540;p39"/>
          <p:cNvSpPr txBox="1">
            <a:spLocks noGrp="1"/>
          </p:cNvSpPr>
          <p:nvPr/>
        </p:nvSpPr>
        <p:spPr>
          <a:xfrm>
            <a:off x="1554815" y="2391615"/>
            <a:ext cx="6032012" cy="1346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9pPr>
          </a:lstStyle>
          <a:p>
            <a:pPr lvl="0" algn="l"/>
            <a:endParaRPr lang="vi-VN" sz="1400" b="0" dirty="0"/>
          </a:p>
          <a:p>
            <a:pPr lvl="0" algn="l">
              <a:lnSpc>
                <a:spcPct val="150000"/>
              </a:lnSpc>
            </a:pP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viên</a:t>
            </a:r>
            <a:r>
              <a:rPr lang="en-US" sz="1400" dirty="0"/>
              <a:t>: </a:t>
            </a:r>
            <a:endParaRPr lang="vi-VN" sz="1400" dirty="0"/>
          </a:p>
          <a:p>
            <a:pPr lvl="0" algn="l">
              <a:lnSpc>
                <a:spcPct val="150000"/>
              </a:lnSpc>
            </a:pPr>
            <a:r>
              <a:rPr lang="vi-VN" sz="1400" b="0" dirty="0" smtClean="0"/>
              <a:t>- Nguyễn Đình Phương Duy</a:t>
            </a:r>
          </a:p>
          <a:p>
            <a:pPr lvl="0" algn="l">
              <a:lnSpc>
                <a:spcPct val="150000"/>
              </a:lnSpc>
            </a:pPr>
            <a:r>
              <a:rPr lang="vi-VN" sz="1400" b="0" dirty="0" smtClean="0"/>
              <a:t>- Bùi Hữu Công</a:t>
            </a:r>
          </a:p>
          <a:p>
            <a:pPr lvl="0" algn="l">
              <a:lnSpc>
                <a:spcPct val="150000"/>
              </a:lnSpc>
            </a:pPr>
            <a:r>
              <a:rPr lang="vi-VN" sz="1400" b="0" dirty="0" smtClean="0"/>
              <a:t>- Lê Huỳnh Nhật Hải</a:t>
            </a:r>
            <a:endParaRPr lang="vi-VN" sz="1400" b="0" dirty="0"/>
          </a:p>
        </p:txBody>
      </p:sp>
    </p:spTree>
    <p:extLst>
      <p:ext uri="{BB962C8B-B14F-4D97-AF65-F5344CB8AC3E}">
        <p14:creationId xmlns:p14="http://schemas.microsoft.com/office/powerpoint/2010/main" val="80068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8"/>
          <p:cNvGrpSpPr/>
          <p:nvPr/>
        </p:nvGrpSpPr>
        <p:grpSpPr>
          <a:xfrm>
            <a:off x="804688" y="963275"/>
            <a:ext cx="453750" cy="641500"/>
            <a:chOff x="214563" y="991475"/>
            <a:chExt cx="453750" cy="641500"/>
          </a:xfrm>
        </p:grpSpPr>
        <p:grpSp>
          <p:nvGrpSpPr>
            <p:cNvPr id="318" name="Google Shape;318;p28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319" name="Google Shape;319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28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322" name="Google Shape;322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28"/>
          <p:cNvGrpSpPr/>
          <p:nvPr/>
        </p:nvGrpSpPr>
        <p:grpSpPr>
          <a:xfrm>
            <a:off x="4640075" y="770425"/>
            <a:ext cx="1216200" cy="192855"/>
            <a:chOff x="4657600" y="639650"/>
            <a:chExt cx="1216200" cy="192855"/>
          </a:xfrm>
        </p:grpSpPr>
        <p:sp>
          <p:nvSpPr>
            <p:cNvPr id="325" name="Google Shape;325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8002316" y="2914799"/>
            <a:ext cx="467366" cy="554802"/>
            <a:chOff x="8095816" y="2964049"/>
            <a:chExt cx="467366" cy="554802"/>
          </a:xfrm>
        </p:grpSpPr>
        <p:sp>
          <p:nvSpPr>
            <p:cNvPr id="328" name="Google Shape;328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2782033" y="4584029"/>
            <a:ext cx="1216200" cy="228626"/>
            <a:chOff x="3204750" y="4646500"/>
            <a:chExt cx="1216200" cy="192855"/>
          </a:xfrm>
        </p:grpSpPr>
        <p:sp>
          <p:nvSpPr>
            <p:cNvPr id="331" name="Google Shape;331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 rot="10800000" flipH="1">
            <a:off x="8195176" y="1108814"/>
            <a:ext cx="515050" cy="554792"/>
            <a:chOff x="1092050" y="3983462"/>
            <a:chExt cx="687467" cy="740513"/>
          </a:xfrm>
        </p:grpSpPr>
        <p:grpSp>
          <p:nvGrpSpPr>
            <p:cNvPr id="334" name="Google Shape;334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38" name="Google Shape;338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8"/>
          <p:cNvGrpSpPr/>
          <p:nvPr/>
        </p:nvGrpSpPr>
        <p:grpSpPr>
          <a:xfrm>
            <a:off x="564774" y="3738376"/>
            <a:ext cx="515050" cy="554792"/>
            <a:chOff x="1092050" y="3983462"/>
            <a:chExt cx="687467" cy="740513"/>
          </a:xfrm>
        </p:grpSpPr>
        <p:grpSp>
          <p:nvGrpSpPr>
            <p:cNvPr id="341" name="Google Shape;341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42" name="Google Shape;342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45" name="Google Shape;34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2540;p39"/>
          <p:cNvSpPr txBox="1">
            <a:spLocks noGrp="1"/>
          </p:cNvSpPr>
          <p:nvPr>
            <p:ph type="ctrTitle"/>
          </p:nvPr>
        </p:nvSpPr>
        <p:spPr>
          <a:xfrm>
            <a:off x="1465006" y="1114945"/>
            <a:ext cx="6392182" cy="396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" sz="2400" dirty="0"/>
              <a:t>NỘI DUNG TRÌNH BÀY</a:t>
            </a:r>
            <a:endParaRPr dirty="0"/>
          </a:p>
        </p:txBody>
      </p:sp>
      <p:sp>
        <p:nvSpPr>
          <p:cNvPr id="112" name="Google Shape;2589;p41">
            <a:extLst>
              <a:ext uri="{FF2B5EF4-FFF2-40B4-BE49-F238E27FC236}">
                <a16:creationId xmlns:a16="http://schemas.microsoft.com/office/drawing/2014/main" id="{73CDA4C0-E10C-8B09-E409-280B747CC196}"/>
              </a:ext>
            </a:extLst>
          </p:cNvPr>
          <p:cNvSpPr txBox="1">
            <a:spLocks noGrp="1"/>
          </p:cNvSpPr>
          <p:nvPr/>
        </p:nvSpPr>
        <p:spPr>
          <a:xfrm>
            <a:off x="1258613" y="2749437"/>
            <a:ext cx="2336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1400"/>
              <a:buFont typeface="Inter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4" name="Google Shape;2600;p41">
            <a:extLst>
              <a:ext uri="{FF2B5EF4-FFF2-40B4-BE49-F238E27FC236}">
                <a16:creationId xmlns:a16="http://schemas.microsoft.com/office/drawing/2014/main" id="{6BEAA6BD-AA90-3A49-BF02-BAC7216B7F42}"/>
              </a:ext>
            </a:extLst>
          </p:cNvPr>
          <p:cNvSpPr txBox="1">
            <a:spLocks noGrp="1"/>
          </p:cNvSpPr>
          <p:nvPr/>
        </p:nvSpPr>
        <p:spPr>
          <a:xfrm>
            <a:off x="1258438" y="2363237"/>
            <a:ext cx="234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2400"/>
              <a:buFont typeface="Bebas Neue"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Work Sans"/>
              <a:sym typeface="Work Sans"/>
            </a:endParaRPr>
          </a:p>
        </p:txBody>
      </p:sp>
      <p:sp>
        <p:nvSpPr>
          <p:cNvPr id="139" name="Google Shape;2588;p41">
            <a:extLst>
              <a:ext uri="{FF2B5EF4-FFF2-40B4-BE49-F238E27FC236}">
                <a16:creationId xmlns:a16="http://schemas.microsoft.com/office/drawing/2014/main" id="{82E7BD32-5D50-3179-7A0A-B0F65D954FBB}"/>
              </a:ext>
            </a:extLst>
          </p:cNvPr>
          <p:cNvSpPr txBox="1">
            <a:spLocks noGrp="1"/>
          </p:cNvSpPr>
          <p:nvPr/>
        </p:nvSpPr>
        <p:spPr>
          <a:xfrm>
            <a:off x="1613683" y="3837626"/>
            <a:ext cx="2336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1400"/>
              <a:buFont typeface="Inter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t>Công nghệ sử dụng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1400"/>
              <a:buFont typeface="Inter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t>khi xây dựng dự án</a:t>
            </a:r>
          </a:p>
        </p:txBody>
      </p:sp>
      <p:sp>
        <p:nvSpPr>
          <p:cNvPr id="140" name="Google Shape;2589;p41">
            <a:extLst>
              <a:ext uri="{FF2B5EF4-FFF2-40B4-BE49-F238E27FC236}">
                <a16:creationId xmlns:a16="http://schemas.microsoft.com/office/drawing/2014/main" id="{73CDA4C0-E10C-8B09-E409-280B747CC196}"/>
              </a:ext>
            </a:extLst>
          </p:cNvPr>
          <p:cNvSpPr txBox="1">
            <a:spLocks noGrp="1"/>
          </p:cNvSpPr>
          <p:nvPr/>
        </p:nvSpPr>
        <p:spPr>
          <a:xfrm>
            <a:off x="1613858" y="2254825"/>
            <a:ext cx="2336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1400"/>
              <a:buFont typeface="Inter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t>Giới thiệu tổng quát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1400"/>
              <a:buFont typeface="Inter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t>về dự án</a:t>
            </a:r>
            <a:r>
              <a:rPr kumimoji="0" lang="vi-VN" sz="1400" b="0" i="0" u="none" strike="noStrike" kern="0" cap="none" spc="0" normalizeH="0" noProof="0" dirty="0" smtClean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t> Elearning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41" name="Google Shape;2590;p41">
            <a:extLst>
              <a:ext uri="{FF2B5EF4-FFF2-40B4-BE49-F238E27FC236}">
                <a16:creationId xmlns:a16="http://schemas.microsoft.com/office/drawing/2014/main" id="{E333C2C5-CE86-A089-71BA-136C38FDFD48}"/>
              </a:ext>
            </a:extLst>
          </p:cNvPr>
          <p:cNvSpPr txBox="1">
            <a:spLocks noGrp="1"/>
          </p:cNvSpPr>
          <p:nvPr/>
        </p:nvSpPr>
        <p:spPr>
          <a:xfrm>
            <a:off x="3910224" y="2254825"/>
            <a:ext cx="2342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1400"/>
              <a:buFont typeface="Inter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t>Kết quả thực hiện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1400"/>
              <a:buFont typeface="Inter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t>và hướng phát triển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42" name="Google Shape;2591;p41">
            <a:extLst>
              <a:ext uri="{FF2B5EF4-FFF2-40B4-BE49-F238E27FC236}">
                <a16:creationId xmlns:a16="http://schemas.microsoft.com/office/drawing/2014/main" id="{BD0E1A07-705C-6228-878B-5520ABD0367C}"/>
              </a:ext>
            </a:extLst>
          </p:cNvPr>
          <p:cNvSpPr txBox="1">
            <a:spLocks noGrp="1"/>
          </p:cNvSpPr>
          <p:nvPr/>
        </p:nvSpPr>
        <p:spPr>
          <a:xfrm>
            <a:off x="3910224" y="3837622"/>
            <a:ext cx="2342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1400"/>
              <a:buFont typeface="Inter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t>Demo giao diện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1400"/>
              <a:buFont typeface="Inter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t>và các chức năng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43" name="Google Shape;2594;p41">
            <a:extLst>
              <a:ext uri="{FF2B5EF4-FFF2-40B4-BE49-F238E27FC236}">
                <a16:creationId xmlns:a16="http://schemas.microsoft.com/office/drawing/2014/main" id="{EBFFAEA4-D34D-FF93-8DDD-FC24072C03EA}"/>
              </a:ext>
            </a:extLst>
          </p:cNvPr>
          <p:cNvSpPr txBox="1">
            <a:spLocks noGrp="1"/>
          </p:cNvSpPr>
          <p:nvPr/>
        </p:nvSpPr>
        <p:spPr>
          <a:xfrm>
            <a:off x="1613683" y="1440434"/>
            <a:ext cx="91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3000"/>
              <a:buFont typeface="Work Sans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44D00"/>
                </a:solidFill>
                <a:effectLst/>
                <a:uLnTx/>
                <a:uFillTx/>
                <a:latin typeface="Work Sans"/>
                <a:sym typeface="Work Sans"/>
              </a:rPr>
              <a:t>01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44D00"/>
              </a:solidFill>
              <a:effectLst/>
              <a:uLnTx/>
              <a:uFillTx/>
              <a:latin typeface="Work Sans"/>
              <a:sym typeface="Work Sans"/>
            </a:endParaRPr>
          </a:p>
        </p:txBody>
      </p:sp>
      <p:sp>
        <p:nvSpPr>
          <p:cNvPr id="144" name="Google Shape;2595;p41">
            <a:extLst>
              <a:ext uri="{FF2B5EF4-FFF2-40B4-BE49-F238E27FC236}">
                <a16:creationId xmlns:a16="http://schemas.microsoft.com/office/drawing/2014/main" id="{1EC1336E-86BB-59C4-5906-972CD8C99020}"/>
              </a:ext>
            </a:extLst>
          </p:cNvPr>
          <p:cNvSpPr txBox="1">
            <a:spLocks noGrp="1"/>
          </p:cNvSpPr>
          <p:nvPr/>
        </p:nvSpPr>
        <p:spPr>
          <a:xfrm>
            <a:off x="1613683" y="3032956"/>
            <a:ext cx="91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3000"/>
              <a:buFont typeface="Work Sans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44D00"/>
                </a:solidFill>
                <a:effectLst/>
                <a:uLnTx/>
                <a:uFillTx/>
                <a:latin typeface="Work Sans"/>
                <a:sym typeface="Work Sans"/>
              </a:rPr>
              <a:t>03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F44D00"/>
              </a:solidFill>
              <a:effectLst/>
              <a:uLnTx/>
              <a:uFillTx/>
              <a:latin typeface="Work Sans"/>
              <a:sym typeface="Work Sans"/>
            </a:endParaRPr>
          </a:p>
        </p:txBody>
      </p:sp>
      <p:sp>
        <p:nvSpPr>
          <p:cNvPr id="145" name="Google Shape;2596;p41">
            <a:extLst>
              <a:ext uri="{FF2B5EF4-FFF2-40B4-BE49-F238E27FC236}">
                <a16:creationId xmlns:a16="http://schemas.microsoft.com/office/drawing/2014/main" id="{6CAC1B7E-6596-19FA-2395-33B85D0C0BC6}"/>
              </a:ext>
            </a:extLst>
          </p:cNvPr>
          <p:cNvSpPr txBox="1">
            <a:spLocks noGrp="1"/>
          </p:cNvSpPr>
          <p:nvPr/>
        </p:nvSpPr>
        <p:spPr>
          <a:xfrm>
            <a:off x="3910218" y="1440434"/>
            <a:ext cx="91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3000"/>
              <a:buFont typeface="Work Sans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44D00"/>
                </a:solidFill>
                <a:effectLst/>
                <a:uLnTx/>
                <a:uFillTx/>
                <a:latin typeface="Work Sans"/>
                <a:sym typeface="Work Sans"/>
              </a:rPr>
              <a:t>02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44D00"/>
              </a:solidFill>
              <a:effectLst/>
              <a:uLnTx/>
              <a:uFillTx/>
              <a:latin typeface="Work Sans"/>
              <a:sym typeface="Work Sans"/>
            </a:endParaRPr>
          </a:p>
        </p:txBody>
      </p:sp>
      <p:sp>
        <p:nvSpPr>
          <p:cNvPr id="146" name="Google Shape;2597;p41">
            <a:extLst>
              <a:ext uri="{FF2B5EF4-FFF2-40B4-BE49-F238E27FC236}">
                <a16:creationId xmlns:a16="http://schemas.microsoft.com/office/drawing/2014/main" id="{AFABFC6F-9D67-716E-D522-0826271E2985}"/>
              </a:ext>
            </a:extLst>
          </p:cNvPr>
          <p:cNvSpPr txBox="1">
            <a:spLocks noGrp="1"/>
          </p:cNvSpPr>
          <p:nvPr/>
        </p:nvSpPr>
        <p:spPr>
          <a:xfrm>
            <a:off x="3910218" y="3032948"/>
            <a:ext cx="91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3000"/>
              <a:buFont typeface="Work Sans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44D00"/>
                </a:solidFill>
                <a:effectLst/>
                <a:uLnTx/>
                <a:uFillTx/>
                <a:latin typeface="Work Sans"/>
                <a:sym typeface="Work Sans"/>
              </a:rPr>
              <a:t>04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F44D00"/>
              </a:solidFill>
              <a:effectLst/>
              <a:uLnTx/>
              <a:uFillTx/>
              <a:latin typeface="Work Sans"/>
              <a:sym typeface="Work Sans"/>
            </a:endParaRPr>
          </a:p>
        </p:txBody>
      </p:sp>
      <p:sp>
        <p:nvSpPr>
          <p:cNvPr id="147" name="Google Shape;2600;p41">
            <a:extLst>
              <a:ext uri="{FF2B5EF4-FFF2-40B4-BE49-F238E27FC236}">
                <a16:creationId xmlns:a16="http://schemas.microsoft.com/office/drawing/2014/main" id="{6BEAA6BD-AA90-3A49-BF02-BAC7216B7F42}"/>
              </a:ext>
            </a:extLst>
          </p:cNvPr>
          <p:cNvSpPr txBox="1">
            <a:spLocks noGrp="1"/>
          </p:cNvSpPr>
          <p:nvPr/>
        </p:nvSpPr>
        <p:spPr>
          <a:xfrm>
            <a:off x="1613683" y="1868625"/>
            <a:ext cx="234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2400"/>
              <a:buFont typeface="Bebas Neue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Work Sans"/>
                <a:sym typeface="Work Sans"/>
              </a:rPr>
              <a:t>Giới Thiệu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Work Sans"/>
              <a:sym typeface="Work Sans"/>
            </a:endParaRPr>
          </a:p>
        </p:txBody>
      </p:sp>
      <p:sp>
        <p:nvSpPr>
          <p:cNvPr id="148" name="Google Shape;2601;p41">
            <a:extLst>
              <a:ext uri="{FF2B5EF4-FFF2-40B4-BE49-F238E27FC236}">
                <a16:creationId xmlns:a16="http://schemas.microsoft.com/office/drawing/2014/main" id="{6388C4E3-CBA3-91F0-DE8F-06CB5029579D}"/>
              </a:ext>
            </a:extLst>
          </p:cNvPr>
          <p:cNvSpPr txBox="1">
            <a:spLocks noGrp="1"/>
          </p:cNvSpPr>
          <p:nvPr/>
        </p:nvSpPr>
        <p:spPr>
          <a:xfrm>
            <a:off x="3910218" y="1868625"/>
            <a:ext cx="234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2400"/>
              <a:buFont typeface="Bebas Neue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Work Sans"/>
                <a:sym typeface="Work Sans"/>
              </a:rPr>
              <a:t>Kết Quả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Work Sans"/>
              <a:sym typeface="Work Sans"/>
            </a:endParaRPr>
          </a:p>
        </p:txBody>
      </p:sp>
      <p:sp>
        <p:nvSpPr>
          <p:cNvPr id="149" name="Google Shape;2602;p41">
            <a:extLst>
              <a:ext uri="{FF2B5EF4-FFF2-40B4-BE49-F238E27FC236}">
                <a16:creationId xmlns:a16="http://schemas.microsoft.com/office/drawing/2014/main" id="{C54F5DAE-0FAB-0A0B-B36F-A3DC31DD2E46}"/>
              </a:ext>
            </a:extLst>
          </p:cNvPr>
          <p:cNvSpPr txBox="1">
            <a:spLocks noGrp="1"/>
          </p:cNvSpPr>
          <p:nvPr/>
        </p:nvSpPr>
        <p:spPr>
          <a:xfrm>
            <a:off x="1613683" y="3456625"/>
            <a:ext cx="234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2400"/>
              <a:buFont typeface="Bebas Neue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Work Sans"/>
                <a:sym typeface="Work Sans"/>
              </a:rPr>
              <a:t>Công Nghệ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Work Sans"/>
              <a:sym typeface="Work Sans"/>
            </a:endParaRPr>
          </a:p>
        </p:txBody>
      </p:sp>
      <p:sp>
        <p:nvSpPr>
          <p:cNvPr id="150" name="Google Shape;2603;p41">
            <a:extLst>
              <a:ext uri="{FF2B5EF4-FFF2-40B4-BE49-F238E27FC236}">
                <a16:creationId xmlns:a16="http://schemas.microsoft.com/office/drawing/2014/main" id="{2A78A17C-A107-72AD-B983-455CB8E8CE07}"/>
              </a:ext>
            </a:extLst>
          </p:cNvPr>
          <p:cNvSpPr txBox="1">
            <a:spLocks noGrp="1"/>
          </p:cNvSpPr>
          <p:nvPr/>
        </p:nvSpPr>
        <p:spPr>
          <a:xfrm>
            <a:off x="3910218" y="3456625"/>
            <a:ext cx="234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2400"/>
              <a:buFont typeface="Bebas Neue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692300"/>
                </a:solidFill>
                <a:effectLst/>
                <a:uLnTx/>
                <a:uFillTx/>
                <a:latin typeface="Work Sans"/>
                <a:sym typeface="Work Sans"/>
              </a:rPr>
              <a:t>Demo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Work Sans"/>
              <a:sym typeface="Work Sans"/>
            </a:endParaRPr>
          </a:p>
        </p:txBody>
      </p:sp>
      <p:pic>
        <p:nvPicPr>
          <p:cNvPr id="15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50" y="1502762"/>
            <a:ext cx="1977166" cy="29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8"/>
          <p:cNvGrpSpPr/>
          <p:nvPr/>
        </p:nvGrpSpPr>
        <p:grpSpPr>
          <a:xfrm>
            <a:off x="620201" y="954386"/>
            <a:ext cx="453750" cy="641500"/>
            <a:chOff x="214563" y="991475"/>
            <a:chExt cx="453750" cy="641500"/>
          </a:xfrm>
        </p:grpSpPr>
        <p:grpSp>
          <p:nvGrpSpPr>
            <p:cNvPr id="318" name="Google Shape;318;p28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319" name="Google Shape;319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28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322" name="Google Shape;322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28"/>
          <p:cNvGrpSpPr/>
          <p:nvPr/>
        </p:nvGrpSpPr>
        <p:grpSpPr>
          <a:xfrm>
            <a:off x="4640075" y="770425"/>
            <a:ext cx="1216200" cy="192855"/>
            <a:chOff x="4657600" y="639650"/>
            <a:chExt cx="1216200" cy="192855"/>
          </a:xfrm>
        </p:grpSpPr>
        <p:sp>
          <p:nvSpPr>
            <p:cNvPr id="325" name="Google Shape;325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8002316" y="2914799"/>
            <a:ext cx="467366" cy="554802"/>
            <a:chOff x="8095816" y="2964049"/>
            <a:chExt cx="467366" cy="554802"/>
          </a:xfrm>
        </p:grpSpPr>
        <p:sp>
          <p:nvSpPr>
            <p:cNvPr id="328" name="Google Shape;328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3204750" y="4646500"/>
            <a:ext cx="1216200" cy="192855"/>
            <a:chOff x="3204750" y="4646500"/>
            <a:chExt cx="1216200" cy="192855"/>
          </a:xfrm>
        </p:grpSpPr>
        <p:sp>
          <p:nvSpPr>
            <p:cNvPr id="331" name="Google Shape;331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 rot="10800000" flipH="1">
            <a:off x="8195176" y="1108814"/>
            <a:ext cx="515050" cy="554792"/>
            <a:chOff x="1092050" y="3983462"/>
            <a:chExt cx="687467" cy="740513"/>
          </a:xfrm>
        </p:grpSpPr>
        <p:grpSp>
          <p:nvGrpSpPr>
            <p:cNvPr id="334" name="Google Shape;334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38" name="Google Shape;338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8"/>
          <p:cNvGrpSpPr/>
          <p:nvPr/>
        </p:nvGrpSpPr>
        <p:grpSpPr>
          <a:xfrm>
            <a:off x="564774" y="3738376"/>
            <a:ext cx="515050" cy="554792"/>
            <a:chOff x="1092050" y="3983462"/>
            <a:chExt cx="687467" cy="740513"/>
          </a:xfrm>
        </p:grpSpPr>
        <p:grpSp>
          <p:nvGrpSpPr>
            <p:cNvPr id="341" name="Google Shape;341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42" name="Google Shape;342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45" name="Google Shape;34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" name="Google Shape;2600;p41">
            <a:extLst>
              <a:ext uri="{FF2B5EF4-FFF2-40B4-BE49-F238E27FC236}">
                <a16:creationId xmlns:a16="http://schemas.microsoft.com/office/drawing/2014/main" id="{8FDD4AAB-D7FD-7C16-5F58-BF4B1DFD5768}"/>
              </a:ext>
            </a:extLst>
          </p:cNvPr>
          <p:cNvSpPr txBox="1">
            <a:spLocks/>
          </p:cNvSpPr>
          <p:nvPr/>
        </p:nvSpPr>
        <p:spPr>
          <a:xfrm>
            <a:off x="963698" y="493761"/>
            <a:ext cx="1473589" cy="1168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200" b="1" dirty="0">
                <a:solidFill>
                  <a:srgbClr val="963500"/>
                </a:solidFill>
                <a:latin typeface="Work Sans" pitchFamily="2" charset="0"/>
              </a:rPr>
              <a:t>GIỚI THIỆU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69DB7137-1594-D3E5-1B12-3A6B5893E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58" y="2525582"/>
            <a:ext cx="569260" cy="5692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C876062-4D3A-B456-1FC4-1FED558AC7F9}"/>
              </a:ext>
            </a:extLst>
          </p:cNvPr>
          <p:cNvCxnSpPr>
            <a:cxnSpLocks/>
          </p:cNvCxnSpPr>
          <p:nvPr/>
        </p:nvCxnSpPr>
        <p:spPr>
          <a:xfrm>
            <a:off x="4160388" y="1762177"/>
            <a:ext cx="0" cy="647141"/>
          </a:xfrm>
          <a:prstGeom prst="straightConnector1">
            <a:avLst/>
          </a:prstGeom>
          <a:noFill/>
          <a:ln w="50800" cap="flat" cmpd="sng" algn="ctr">
            <a:solidFill>
              <a:srgbClr val="6923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9874BF9-EEA2-4049-9B3E-53DC7ACB94AD}"/>
              </a:ext>
            </a:extLst>
          </p:cNvPr>
          <p:cNvSpPr txBox="1"/>
          <p:nvPr/>
        </p:nvSpPr>
        <p:spPr>
          <a:xfrm>
            <a:off x="2032838" y="2617047"/>
            <a:ext cx="942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b="1" dirty="0" smtClean="0">
                <a:latin typeface="Inter" panose="020B0604020202020204" charset="0"/>
                <a:ea typeface="Inter" panose="020B0604020202020204" charset="0"/>
              </a:rPr>
              <a:t>Học viên</a:t>
            </a:r>
            <a:endParaRPr lang="en-US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AA40A4-868E-F887-0EDD-F14CE0E4335C}"/>
              </a:ext>
            </a:extLst>
          </p:cNvPr>
          <p:cNvSpPr txBox="1"/>
          <p:nvPr/>
        </p:nvSpPr>
        <p:spPr>
          <a:xfrm>
            <a:off x="4488692" y="2535815"/>
            <a:ext cx="2571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 smtClean="0">
                <a:latin typeface="Inter" panose="020B0604020202020204" charset="0"/>
                <a:ea typeface="Inter" panose="020B0604020202020204" charset="0"/>
              </a:rPr>
              <a:t>Giảng Viên</a:t>
            </a:r>
            <a:endParaRPr lang="en-US" b="1" dirty="0"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75E21CB-4A80-2E11-7E3D-ACD85DF07F52}"/>
              </a:ext>
            </a:extLst>
          </p:cNvPr>
          <p:cNvCxnSpPr>
            <a:cxnSpLocks/>
          </p:cNvCxnSpPr>
          <p:nvPr/>
        </p:nvCxnSpPr>
        <p:spPr>
          <a:xfrm>
            <a:off x="4657164" y="1196844"/>
            <a:ext cx="1183341" cy="0"/>
          </a:xfrm>
          <a:prstGeom prst="straightConnector1">
            <a:avLst/>
          </a:prstGeom>
          <a:noFill/>
          <a:ln w="50800" cap="flat" cmpd="sng" algn="ctr">
            <a:solidFill>
              <a:srgbClr val="6923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444CEE0-0881-D660-40B7-7C3A9CE70E44}"/>
              </a:ext>
            </a:extLst>
          </p:cNvPr>
          <p:cNvSpPr txBox="1"/>
          <p:nvPr/>
        </p:nvSpPr>
        <p:spPr>
          <a:xfrm>
            <a:off x="5518278" y="1347674"/>
            <a:ext cx="1419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Inter" panose="020B0604020202020204" charset="0"/>
                <a:ea typeface="Inter" panose="020B0604020202020204" charset="0"/>
              </a:rPr>
              <a:t>Liên kết trên </a:t>
            </a:r>
          </a:p>
          <a:p>
            <a:pPr algn="ctr"/>
            <a:r>
              <a:rPr lang="en-US" b="1">
                <a:latin typeface="Inter" panose="020B0604020202020204" charset="0"/>
                <a:ea typeface="Inter" panose="020B0604020202020204" charset="0"/>
              </a:rPr>
              <a:t>khắp thế giới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C4C1FE4-4A74-047B-9888-D06237868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842" y="844980"/>
            <a:ext cx="505031" cy="5050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1CEB649-2214-E460-4B65-04CBC0324774}"/>
              </a:ext>
            </a:extLst>
          </p:cNvPr>
          <p:cNvCxnSpPr>
            <a:cxnSpLocks/>
          </p:cNvCxnSpPr>
          <p:nvPr/>
        </p:nvCxnSpPr>
        <p:spPr>
          <a:xfrm>
            <a:off x="6551961" y="1196844"/>
            <a:ext cx="936457" cy="0"/>
          </a:xfrm>
          <a:prstGeom prst="straightConnector1">
            <a:avLst/>
          </a:prstGeom>
          <a:noFill/>
          <a:ln w="50800" cap="flat" cmpd="sng" algn="ctr">
            <a:solidFill>
              <a:srgbClr val="6923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D219C8BE-6F8C-743C-1BE8-78E3A70A0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383" y="844980"/>
            <a:ext cx="577803" cy="577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FCE0F1D-0EDD-56E0-335F-08527E5F5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093" y="1722478"/>
            <a:ext cx="523218" cy="523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B5FEE35-87E1-9D58-C79E-E7BB2C97F275}"/>
              </a:ext>
            </a:extLst>
          </p:cNvPr>
          <p:cNvCxnSpPr>
            <a:cxnSpLocks/>
          </p:cNvCxnSpPr>
          <p:nvPr/>
        </p:nvCxnSpPr>
        <p:spPr>
          <a:xfrm>
            <a:off x="6871841" y="1609284"/>
            <a:ext cx="614826" cy="338252"/>
          </a:xfrm>
          <a:prstGeom prst="straightConnector1">
            <a:avLst/>
          </a:prstGeom>
          <a:noFill/>
          <a:ln w="50800" cap="flat" cmpd="sng" algn="ctr">
            <a:solidFill>
              <a:srgbClr val="6923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61B0DA9-8ACE-6D92-FBFB-261C3A9EEB98}"/>
              </a:ext>
            </a:extLst>
          </p:cNvPr>
          <p:cNvSpPr txBox="1"/>
          <p:nvPr/>
        </p:nvSpPr>
        <p:spPr>
          <a:xfrm>
            <a:off x="1839153" y="4246401"/>
            <a:ext cx="1106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F44D00"/>
                </a:solidFill>
                <a:latin typeface="Inter" panose="020B0604020202020204" charset="0"/>
                <a:ea typeface="Inter" panose="020B0604020202020204" charset="0"/>
              </a:rPr>
              <a:t>Tìm</a:t>
            </a:r>
            <a:r>
              <a:rPr lang="en-US" b="1" dirty="0">
                <a:solidFill>
                  <a:srgbClr val="F44D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b="1" dirty="0" err="1" smtClean="0">
                <a:solidFill>
                  <a:srgbClr val="F44D00"/>
                </a:solidFill>
                <a:latin typeface="Inter" panose="020B0604020202020204" charset="0"/>
                <a:ea typeface="Inter" panose="020B0604020202020204" charset="0"/>
              </a:rPr>
              <a:t>kiếm</a:t>
            </a:r>
            <a:r>
              <a:rPr lang="vi-VN" b="1" dirty="0" smtClean="0">
                <a:solidFill>
                  <a:srgbClr val="F44D00"/>
                </a:solidFill>
                <a:latin typeface="Inter" panose="020B0604020202020204" charset="0"/>
                <a:ea typeface="Inter" panose="020B0604020202020204" charset="0"/>
              </a:rPr>
              <a:t> khóa học</a:t>
            </a:r>
            <a:endParaRPr lang="en-US" b="1" dirty="0">
              <a:solidFill>
                <a:srgbClr val="F44D00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2FEA66-9615-9123-68FD-053966A9117D}"/>
              </a:ext>
            </a:extLst>
          </p:cNvPr>
          <p:cNvSpPr txBox="1"/>
          <p:nvPr/>
        </p:nvSpPr>
        <p:spPr>
          <a:xfrm>
            <a:off x="4833246" y="4435150"/>
            <a:ext cx="1326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F44D00"/>
                </a:solidFill>
                <a:latin typeface="Inter" panose="020B0604020202020204" charset="0"/>
                <a:ea typeface="Inter" panose="020B0604020202020204" charset="0"/>
              </a:rPr>
              <a:t>Thanh</a:t>
            </a:r>
            <a:r>
              <a:rPr lang="en-US" b="1" dirty="0">
                <a:solidFill>
                  <a:srgbClr val="F44D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b="1" dirty="0" err="1">
                <a:solidFill>
                  <a:srgbClr val="F44D00"/>
                </a:solidFill>
                <a:latin typeface="Inter" panose="020B0604020202020204" charset="0"/>
                <a:ea typeface="Inter" panose="020B0604020202020204" charset="0"/>
              </a:rPr>
              <a:t>toán</a:t>
            </a:r>
            <a:endParaRPr lang="en-US" b="1" dirty="0">
              <a:solidFill>
                <a:srgbClr val="F44D00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619D460-6B6E-4E50-5CF3-EAC60681D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440" y="3715269"/>
            <a:ext cx="523221" cy="5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7154399-634E-AD75-1BF3-77D744347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8520" y="3651077"/>
            <a:ext cx="532655" cy="5326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C78213E-0D38-F18E-131A-7B563B641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7651" y="3725517"/>
            <a:ext cx="600627" cy="6006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7870893-8892-A378-17CD-337071A649B9}"/>
              </a:ext>
            </a:extLst>
          </p:cNvPr>
          <p:cNvCxnSpPr>
            <a:cxnSpLocks/>
          </p:cNvCxnSpPr>
          <p:nvPr/>
        </p:nvCxnSpPr>
        <p:spPr>
          <a:xfrm flipH="1">
            <a:off x="2459688" y="1571591"/>
            <a:ext cx="606302" cy="1013750"/>
          </a:xfrm>
          <a:prstGeom prst="straightConnector1">
            <a:avLst/>
          </a:prstGeom>
          <a:noFill/>
          <a:ln w="50800" cap="flat" cmpd="sng" algn="ctr">
            <a:solidFill>
              <a:srgbClr val="F44D00"/>
            </a:solidFill>
            <a:prstDash val="solid"/>
            <a:tailEnd type="triangle"/>
          </a:ln>
          <a:effectLst/>
        </p:spPr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0002A72-D54A-9865-C4C5-816E6367EB00}"/>
              </a:ext>
            </a:extLst>
          </p:cNvPr>
          <p:cNvCxnSpPr>
            <a:cxnSpLocks/>
          </p:cNvCxnSpPr>
          <p:nvPr/>
        </p:nvCxnSpPr>
        <p:spPr>
          <a:xfrm>
            <a:off x="2459688" y="2892772"/>
            <a:ext cx="44629" cy="721296"/>
          </a:xfrm>
          <a:prstGeom prst="straightConnector1">
            <a:avLst/>
          </a:prstGeom>
          <a:noFill/>
          <a:ln w="50800" cap="flat" cmpd="sng" algn="ctr">
            <a:solidFill>
              <a:srgbClr val="F44D00"/>
            </a:solidFill>
            <a:prstDash val="solid"/>
            <a:tailEnd type="triangle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FAA2D55-A185-016D-9DD9-25C5776415A9}"/>
              </a:ext>
            </a:extLst>
          </p:cNvPr>
          <p:cNvCxnSpPr>
            <a:cxnSpLocks/>
          </p:cNvCxnSpPr>
          <p:nvPr/>
        </p:nvCxnSpPr>
        <p:spPr>
          <a:xfrm>
            <a:off x="2857367" y="3912688"/>
            <a:ext cx="676805" cy="0"/>
          </a:xfrm>
          <a:prstGeom prst="straightConnector1">
            <a:avLst/>
          </a:prstGeom>
          <a:noFill/>
          <a:ln w="50800" cap="flat" cmpd="sng" algn="ctr">
            <a:solidFill>
              <a:srgbClr val="F44D00"/>
            </a:solidFill>
            <a:prstDash val="soli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A93F53C-4DFA-970E-F346-D8854FA7A618}"/>
              </a:ext>
            </a:extLst>
          </p:cNvPr>
          <p:cNvCxnSpPr>
            <a:cxnSpLocks/>
          </p:cNvCxnSpPr>
          <p:nvPr/>
        </p:nvCxnSpPr>
        <p:spPr>
          <a:xfrm>
            <a:off x="4160388" y="3960523"/>
            <a:ext cx="676805" cy="0"/>
          </a:xfrm>
          <a:prstGeom prst="straightConnector1">
            <a:avLst/>
          </a:prstGeom>
          <a:noFill/>
          <a:ln w="50800" cap="flat" cmpd="sng" algn="ctr">
            <a:solidFill>
              <a:srgbClr val="F44D00"/>
            </a:solidFill>
            <a:prstDash val="solid"/>
            <a:tailEnd type="triangle"/>
          </a:ln>
          <a:effectLst/>
        </p:spPr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2558" y="1068762"/>
            <a:ext cx="1562100" cy="466725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1127988C-4727-96A2-CC8F-0A99C496A30E}"/>
              </a:ext>
            </a:extLst>
          </p:cNvPr>
          <p:cNvSpPr txBox="1"/>
          <p:nvPr/>
        </p:nvSpPr>
        <p:spPr>
          <a:xfrm>
            <a:off x="3448234" y="4138440"/>
            <a:ext cx="1026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b="1" dirty="0" smtClean="0">
                <a:solidFill>
                  <a:srgbClr val="F44D00"/>
                </a:solidFill>
                <a:latin typeface="Inter" panose="020B0604020202020204" charset="0"/>
                <a:ea typeface="Inter" panose="020B0604020202020204" charset="0"/>
              </a:rPr>
              <a:t>Ghi danh khóa học</a:t>
            </a:r>
            <a:endParaRPr lang="en-US" b="1" dirty="0">
              <a:solidFill>
                <a:srgbClr val="F44D00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2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5" grpId="0"/>
      <p:bldP spid="103" grpId="0"/>
      <p:bldP spid="104" grpId="0"/>
      <p:bldP spid="1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8"/>
          <p:cNvGrpSpPr/>
          <p:nvPr/>
        </p:nvGrpSpPr>
        <p:grpSpPr>
          <a:xfrm>
            <a:off x="804688" y="963275"/>
            <a:ext cx="453750" cy="641500"/>
            <a:chOff x="214563" y="991475"/>
            <a:chExt cx="453750" cy="641500"/>
          </a:xfrm>
        </p:grpSpPr>
        <p:grpSp>
          <p:nvGrpSpPr>
            <p:cNvPr id="318" name="Google Shape;318;p28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319" name="Google Shape;319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28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322" name="Google Shape;322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28"/>
          <p:cNvGrpSpPr/>
          <p:nvPr/>
        </p:nvGrpSpPr>
        <p:grpSpPr>
          <a:xfrm>
            <a:off x="4640075" y="770425"/>
            <a:ext cx="1216200" cy="192855"/>
            <a:chOff x="4657600" y="639650"/>
            <a:chExt cx="1216200" cy="192855"/>
          </a:xfrm>
        </p:grpSpPr>
        <p:sp>
          <p:nvSpPr>
            <p:cNvPr id="325" name="Google Shape;325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8414091" y="4319139"/>
            <a:ext cx="467366" cy="554802"/>
            <a:chOff x="8095816" y="2964049"/>
            <a:chExt cx="467366" cy="554802"/>
          </a:xfrm>
        </p:grpSpPr>
        <p:sp>
          <p:nvSpPr>
            <p:cNvPr id="328" name="Google Shape;328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3204750" y="4646500"/>
            <a:ext cx="1216200" cy="192855"/>
            <a:chOff x="3204750" y="4646500"/>
            <a:chExt cx="1216200" cy="192855"/>
          </a:xfrm>
        </p:grpSpPr>
        <p:sp>
          <p:nvSpPr>
            <p:cNvPr id="331" name="Google Shape;331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 rot="10800000" flipH="1">
            <a:off x="8195176" y="1108814"/>
            <a:ext cx="515050" cy="554792"/>
            <a:chOff x="1092050" y="3983462"/>
            <a:chExt cx="687467" cy="740513"/>
          </a:xfrm>
        </p:grpSpPr>
        <p:grpSp>
          <p:nvGrpSpPr>
            <p:cNvPr id="334" name="Google Shape;334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38" name="Google Shape;338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8"/>
          <p:cNvGrpSpPr/>
          <p:nvPr/>
        </p:nvGrpSpPr>
        <p:grpSpPr>
          <a:xfrm>
            <a:off x="564774" y="3738376"/>
            <a:ext cx="515050" cy="554792"/>
            <a:chOff x="1092050" y="3983462"/>
            <a:chExt cx="687467" cy="740513"/>
          </a:xfrm>
        </p:grpSpPr>
        <p:grpSp>
          <p:nvGrpSpPr>
            <p:cNvPr id="341" name="Google Shape;341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42" name="Google Shape;342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45" name="Google Shape;34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" name="Google Shape;2776;p46">
            <a:extLst>
              <a:ext uri="{FF2B5EF4-FFF2-40B4-BE49-F238E27FC236}">
                <a16:creationId xmlns:a16="http://schemas.microsoft.com/office/drawing/2014/main" id="{BEC7C7EC-92B5-D062-5B75-38A404204D12}"/>
              </a:ext>
            </a:extLst>
          </p:cNvPr>
          <p:cNvSpPr txBox="1">
            <a:spLocks noGrp="1"/>
          </p:cNvSpPr>
          <p:nvPr/>
        </p:nvSpPr>
        <p:spPr>
          <a:xfrm>
            <a:off x="2072666" y="909617"/>
            <a:ext cx="4774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"/>
              <a:buNone/>
              <a:defRPr sz="35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THỰC HIỆN</a:t>
            </a:r>
            <a:endParaRPr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6BD7260-26F7-B48D-8632-9B99553161E8}"/>
              </a:ext>
            </a:extLst>
          </p:cNvPr>
          <p:cNvCxnSpPr>
            <a:cxnSpLocks/>
          </p:cNvCxnSpPr>
          <p:nvPr/>
        </p:nvCxnSpPr>
        <p:spPr>
          <a:xfrm flipV="1">
            <a:off x="4842729" y="1945171"/>
            <a:ext cx="18249" cy="24599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0DCDE975-8D00-3C9D-53D2-B3F4D534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0" y="2057982"/>
            <a:ext cx="430500" cy="430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116BF1E-5C42-E8A4-844E-5D76E709E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097" y="2073732"/>
            <a:ext cx="430495" cy="4304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2" name="Google Shape;2777;p46">
            <a:extLst>
              <a:ext uri="{FF2B5EF4-FFF2-40B4-BE49-F238E27FC236}">
                <a16:creationId xmlns:a16="http://schemas.microsoft.com/office/drawing/2014/main" id="{93322D50-7833-8E03-A902-E943AF191E86}"/>
              </a:ext>
            </a:extLst>
          </p:cNvPr>
          <p:cNvSpPr txBox="1">
            <a:spLocks/>
          </p:cNvSpPr>
          <p:nvPr/>
        </p:nvSpPr>
        <p:spPr>
          <a:xfrm>
            <a:off x="1347383" y="2541619"/>
            <a:ext cx="1189587" cy="59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  <a:p>
            <a:pPr marL="0" indent="0"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DB1C929-C481-C4F7-D785-20812C638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166" y="2082380"/>
            <a:ext cx="430500" cy="430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5" name="Google Shape;2777;p46">
            <a:extLst>
              <a:ext uri="{FF2B5EF4-FFF2-40B4-BE49-F238E27FC236}">
                <a16:creationId xmlns:a16="http://schemas.microsoft.com/office/drawing/2014/main" id="{49B1C6E2-7787-9DB9-E099-1189DDCF7E60}"/>
              </a:ext>
            </a:extLst>
          </p:cNvPr>
          <p:cNvSpPr txBox="1">
            <a:spLocks/>
          </p:cNvSpPr>
          <p:nvPr/>
        </p:nvSpPr>
        <p:spPr>
          <a:xfrm>
            <a:off x="1275819" y="3797296"/>
            <a:ext cx="1189587" cy="59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 smtClean="0"/>
              <a:t>sách</a:t>
            </a:r>
            <a:r>
              <a:rPr lang="vi-VN" dirty="0"/>
              <a:t> </a:t>
            </a:r>
            <a:r>
              <a:rPr lang="vi-VN" dirty="0" smtClean="0"/>
              <a:t>khóa học</a:t>
            </a:r>
            <a:endParaRPr lang="en-US" dirty="0"/>
          </a:p>
        </p:txBody>
      </p:sp>
      <p:sp>
        <p:nvSpPr>
          <p:cNvPr id="76" name="Google Shape;2777;p46">
            <a:extLst>
              <a:ext uri="{FF2B5EF4-FFF2-40B4-BE49-F238E27FC236}">
                <a16:creationId xmlns:a16="http://schemas.microsoft.com/office/drawing/2014/main" id="{7C2A04D2-6751-5D8A-FE3F-58B6A93D46C4}"/>
              </a:ext>
            </a:extLst>
          </p:cNvPr>
          <p:cNvSpPr txBox="1">
            <a:spLocks/>
          </p:cNvSpPr>
          <p:nvPr/>
        </p:nvSpPr>
        <p:spPr>
          <a:xfrm>
            <a:off x="2373051" y="2553175"/>
            <a:ext cx="1189587" cy="59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endParaRPr lang="en-US" dirty="0"/>
          </a:p>
          <a:p>
            <a:pPr marL="0" indent="0" algn="ctr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  <p:sp>
        <p:nvSpPr>
          <p:cNvPr id="77" name="Google Shape;2777;p46">
            <a:extLst>
              <a:ext uri="{FF2B5EF4-FFF2-40B4-BE49-F238E27FC236}">
                <a16:creationId xmlns:a16="http://schemas.microsoft.com/office/drawing/2014/main" id="{ED5DDC52-0F12-CA3B-59B4-94676A4DFBFD}"/>
              </a:ext>
            </a:extLst>
          </p:cNvPr>
          <p:cNvSpPr txBox="1">
            <a:spLocks/>
          </p:cNvSpPr>
          <p:nvPr/>
        </p:nvSpPr>
        <p:spPr>
          <a:xfrm>
            <a:off x="2408780" y="3805370"/>
            <a:ext cx="1189587" cy="59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dirty="0"/>
              <a:t>Chi </a:t>
            </a:r>
            <a:r>
              <a:rPr lang="en-US" dirty="0" err="1"/>
              <a:t>tiết</a:t>
            </a:r>
            <a:endParaRPr lang="en-US" dirty="0"/>
          </a:p>
          <a:p>
            <a:pPr marL="0" indent="0" algn="ctr"/>
            <a:r>
              <a:rPr lang="vi-VN" dirty="0" smtClean="0"/>
              <a:t>Khóa học</a:t>
            </a:r>
            <a:endParaRPr lang="en-US" dirty="0"/>
          </a:p>
        </p:txBody>
      </p:sp>
      <p:sp>
        <p:nvSpPr>
          <p:cNvPr id="79" name="Google Shape;2777;p46">
            <a:extLst>
              <a:ext uri="{FF2B5EF4-FFF2-40B4-BE49-F238E27FC236}">
                <a16:creationId xmlns:a16="http://schemas.microsoft.com/office/drawing/2014/main" id="{B1B803C6-85EF-F293-47F8-F6B3163B38B2}"/>
              </a:ext>
            </a:extLst>
          </p:cNvPr>
          <p:cNvSpPr txBox="1">
            <a:spLocks/>
          </p:cNvSpPr>
          <p:nvPr/>
        </p:nvSpPr>
        <p:spPr>
          <a:xfrm>
            <a:off x="3689517" y="2531117"/>
            <a:ext cx="1189587" cy="54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 err="1"/>
              <a:t>Thông</a:t>
            </a:r>
            <a:r>
              <a:rPr lang="en-US" dirty="0"/>
              <a:t> tin</a:t>
            </a:r>
          </a:p>
          <a:p>
            <a:pPr marL="0" indent="0"/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B868AF2-6607-50C1-468F-1ECDCE6C2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09" y="2103595"/>
            <a:ext cx="449580" cy="4495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5D90DCC-A0B2-66A2-D298-B2412F4A2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093" y="3224477"/>
            <a:ext cx="546316" cy="546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24B852D-B9ED-5DC9-C4FB-61AAB14B5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999" y="3330449"/>
            <a:ext cx="430530" cy="4305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84ED1A9-16C7-3381-895B-BE3CF5C6F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4402" y="2042003"/>
            <a:ext cx="493954" cy="4939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6" name="Google Shape;2777;p46">
            <a:extLst>
              <a:ext uri="{FF2B5EF4-FFF2-40B4-BE49-F238E27FC236}">
                <a16:creationId xmlns:a16="http://schemas.microsoft.com/office/drawing/2014/main" id="{F67B7DD1-5D0D-5360-25AC-E21BA825E0CC}"/>
              </a:ext>
            </a:extLst>
          </p:cNvPr>
          <p:cNvSpPr txBox="1">
            <a:spLocks/>
          </p:cNvSpPr>
          <p:nvPr/>
        </p:nvSpPr>
        <p:spPr>
          <a:xfrm>
            <a:off x="5065367" y="2512880"/>
            <a:ext cx="1189587" cy="59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0" indent="0" algn="ctr"/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88" name="Google Shape;2777;p46">
            <a:extLst>
              <a:ext uri="{FF2B5EF4-FFF2-40B4-BE49-F238E27FC236}">
                <a16:creationId xmlns:a16="http://schemas.microsoft.com/office/drawing/2014/main" id="{2EC6011C-1B2E-5522-3BAA-93A75223AFB0}"/>
              </a:ext>
            </a:extLst>
          </p:cNvPr>
          <p:cNvSpPr txBox="1">
            <a:spLocks/>
          </p:cNvSpPr>
          <p:nvPr/>
        </p:nvSpPr>
        <p:spPr>
          <a:xfrm>
            <a:off x="6128221" y="2522769"/>
            <a:ext cx="1189587" cy="59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0" indent="0" algn="ctr"/>
            <a:r>
              <a:rPr lang="vi-VN" dirty="0" smtClean="0"/>
              <a:t>Khóa học</a:t>
            </a:r>
            <a:endParaRPr lang="en-US" dirty="0"/>
          </a:p>
        </p:txBody>
      </p:sp>
      <p:sp>
        <p:nvSpPr>
          <p:cNvPr id="90" name="Google Shape;2777;p46">
            <a:extLst>
              <a:ext uri="{FF2B5EF4-FFF2-40B4-BE49-F238E27FC236}">
                <a16:creationId xmlns:a16="http://schemas.microsoft.com/office/drawing/2014/main" id="{56A802AC-047F-6DF4-C04F-7C1DADC50E78}"/>
              </a:ext>
            </a:extLst>
          </p:cNvPr>
          <p:cNvSpPr txBox="1">
            <a:spLocks/>
          </p:cNvSpPr>
          <p:nvPr/>
        </p:nvSpPr>
        <p:spPr>
          <a:xfrm>
            <a:off x="5872561" y="3683956"/>
            <a:ext cx="1457867" cy="59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  <a:p>
            <a:pPr marL="0" indent="0" algn="ctr"/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91" name="Google Shape;2777;p46">
            <a:extLst>
              <a:ext uri="{FF2B5EF4-FFF2-40B4-BE49-F238E27FC236}">
                <a16:creationId xmlns:a16="http://schemas.microsoft.com/office/drawing/2014/main" id="{97199C5B-2782-473E-781F-A11E4F2CB59A}"/>
              </a:ext>
            </a:extLst>
          </p:cNvPr>
          <p:cNvSpPr txBox="1">
            <a:spLocks/>
          </p:cNvSpPr>
          <p:nvPr/>
        </p:nvSpPr>
        <p:spPr>
          <a:xfrm>
            <a:off x="5156683" y="3693845"/>
            <a:ext cx="1047435" cy="59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CABFE15-60BC-28E7-B80C-9D15D28892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9052" y="2031951"/>
            <a:ext cx="440266" cy="4402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573FCA8-BDCA-A875-705C-6AB221634D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5091" y="2057445"/>
            <a:ext cx="445220" cy="445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341DA40F-45B6-06B1-4514-A74AE68CBE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8964" y="3198249"/>
            <a:ext cx="492291" cy="492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F02C2300-4B90-ABD7-EA75-1419F49D07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5091" y="3140941"/>
            <a:ext cx="466898" cy="466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9" name="Google Shape;2777;p46">
            <a:extLst>
              <a:ext uri="{FF2B5EF4-FFF2-40B4-BE49-F238E27FC236}">
                <a16:creationId xmlns:a16="http://schemas.microsoft.com/office/drawing/2014/main" id="{ED5DDC52-0F12-CA3B-59B4-94676A4DFBFD}"/>
              </a:ext>
            </a:extLst>
          </p:cNvPr>
          <p:cNvSpPr txBox="1">
            <a:spLocks/>
          </p:cNvSpPr>
          <p:nvPr/>
        </p:nvSpPr>
        <p:spPr>
          <a:xfrm>
            <a:off x="3497357" y="3785604"/>
            <a:ext cx="1189587" cy="59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vi-VN" dirty="0" smtClean="0"/>
              <a:t>Ghi danh khóa học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1757" y="3168044"/>
            <a:ext cx="719503" cy="630733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A24B852D-B9ED-5DC9-C4FB-61AAB14B5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368" y="3233167"/>
            <a:ext cx="430530" cy="4305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2" name="Google Shape;2777;p46">
            <a:extLst>
              <a:ext uri="{FF2B5EF4-FFF2-40B4-BE49-F238E27FC236}">
                <a16:creationId xmlns:a16="http://schemas.microsoft.com/office/drawing/2014/main" id="{ED5DDC52-0F12-CA3B-59B4-94676A4DFBFD}"/>
              </a:ext>
            </a:extLst>
          </p:cNvPr>
          <p:cNvSpPr txBox="1">
            <a:spLocks/>
          </p:cNvSpPr>
          <p:nvPr/>
        </p:nvSpPr>
        <p:spPr>
          <a:xfrm>
            <a:off x="7224504" y="3719817"/>
            <a:ext cx="1189587" cy="59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vi-VN" dirty="0" smtClean="0"/>
              <a:t>Ghi danh khóa học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8"/>
          <p:cNvGrpSpPr/>
          <p:nvPr/>
        </p:nvGrpSpPr>
        <p:grpSpPr>
          <a:xfrm>
            <a:off x="804688" y="963275"/>
            <a:ext cx="453750" cy="641500"/>
            <a:chOff x="214563" y="991475"/>
            <a:chExt cx="453750" cy="641500"/>
          </a:xfrm>
        </p:grpSpPr>
        <p:grpSp>
          <p:nvGrpSpPr>
            <p:cNvPr id="318" name="Google Shape;318;p28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319" name="Google Shape;319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28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322" name="Google Shape;322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28"/>
          <p:cNvGrpSpPr/>
          <p:nvPr/>
        </p:nvGrpSpPr>
        <p:grpSpPr>
          <a:xfrm>
            <a:off x="4640075" y="770425"/>
            <a:ext cx="1216200" cy="192855"/>
            <a:chOff x="4657600" y="639650"/>
            <a:chExt cx="1216200" cy="192855"/>
          </a:xfrm>
        </p:grpSpPr>
        <p:sp>
          <p:nvSpPr>
            <p:cNvPr id="325" name="Google Shape;325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8002316" y="2914799"/>
            <a:ext cx="467366" cy="554802"/>
            <a:chOff x="8095816" y="2964049"/>
            <a:chExt cx="467366" cy="554802"/>
          </a:xfrm>
        </p:grpSpPr>
        <p:sp>
          <p:nvSpPr>
            <p:cNvPr id="328" name="Google Shape;328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3204750" y="4646500"/>
            <a:ext cx="1216200" cy="192855"/>
            <a:chOff x="3204750" y="4646500"/>
            <a:chExt cx="1216200" cy="192855"/>
          </a:xfrm>
        </p:grpSpPr>
        <p:sp>
          <p:nvSpPr>
            <p:cNvPr id="331" name="Google Shape;331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 rot="10800000" flipH="1">
            <a:off x="8195176" y="1108814"/>
            <a:ext cx="515050" cy="554792"/>
            <a:chOff x="1092050" y="3983462"/>
            <a:chExt cx="687467" cy="740513"/>
          </a:xfrm>
        </p:grpSpPr>
        <p:grpSp>
          <p:nvGrpSpPr>
            <p:cNvPr id="334" name="Google Shape;334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38" name="Google Shape;338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8"/>
          <p:cNvGrpSpPr/>
          <p:nvPr/>
        </p:nvGrpSpPr>
        <p:grpSpPr>
          <a:xfrm>
            <a:off x="564774" y="3738376"/>
            <a:ext cx="515050" cy="554792"/>
            <a:chOff x="1092050" y="3983462"/>
            <a:chExt cx="687467" cy="740513"/>
          </a:xfrm>
        </p:grpSpPr>
        <p:grpSp>
          <p:nvGrpSpPr>
            <p:cNvPr id="341" name="Google Shape;341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42" name="Google Shape;342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45" name="Google Shape;34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42304" y="1180314"/>
            <a:ext cx="7060883" cy="820697"/>
          </a:xfrm>
        </p:spPr>
        <p:txBody>
          <a:bodyPr/>
          <a:lstStyle/>
          <a:p>
            <a:pPr algn="l"/>
            <a:r>
              <a:rPr lang="en" sz="4000" dirty="0"/>
              <a:t>CÔNG </a:t>
            </a:r>
            <a:r>
              <a:rPr lang="en" sz="4000" dirty="0" smtClean="0"/>
              <a:t>NGHỆ</a:t>
            </a:r>
            <a:r>
              <a:rPr lang="vi-VN" sz="4000" dirty="0" smtClean="0"/>
              <a:t> TIÊU BIỂU</a:t>
            </a:r>
            <a:endParaRPr lang="en-US" sz="4000" dirty="0"/>
          </a:p>
        </p:txBody>
      </p:sp>
      <p:pic>
        <p:nvPicPr>
          <p:cNvPr id="62" name="Picture 8" descr="React 18: The Features and The Future | Medium">
            <a:extLst>
              <a:ext uri="{FF2B5EF4-FFF2-40B4-BE49-F238E27FC236}">
                <a16:creationId xmlns:a16="http://schemas.microsoft.com/office/drawing/2014/main" id="{D50FB8A3-9CB5-E912-A48C-D92E6C0EF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t="25481" r="9581" b="29334"/>
          <a:stretch/>
        </p:blipFill>
        <p:spPr bwMode="auto">
          <a:xfrm>
            <a:off x="1607081" y="1848494"/>
            <a:ext cx="1621471" cy="534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675B34F-0AB3-E93E-075E-4375C5CBE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992" y="1882154"/>
            <a:ext cx="2014967" cy="500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F1F97D5-BB1F-2EFC-8AEE-5A2B57A1B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401" y="1895136"/>
            <a:ext cx="1503909" cy="448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081" y="2611573"/>
            <a:ext cx="1621471" cy="439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413" y="2513196"/>
            <a:ext cx="2226018" cy="538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401" y="2513196"/>
            <a:ext cx="1503909" cy="476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7080" y="3119026"/>
            <a:ext cx="1501879" cy="150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4647" y="3133477"/>
            <a:ext cx="2063655" cy="1465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0439" y="3192199"/>
            <a:ext cx="1609308" cy="14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8"/>
          <p:cNvGrpSpPr/>
          <p:nvPr/>
        </p:nvGrpSpPr>
        <p:grpSpPr>
          <a:xfrm>
            <a:off x="804688" y="963275"/>
            <a:ext cx="453750" cy="641500"/>
            <a:chOff x="214563" y="991475"/>
            <a:chExt cx="453750" cy="641500"/>
          </a:xfrm>
        </p:grpSpPr>
        <p:grpSp>
          <p:nvGrpSpPr>
            <p:cNvPr id="318" name="Google Shape;318;p28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319" name="Google Shape;319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28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322" name="Google Shape;322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28"/>
          <p:cNvGrpSpPr/>
          <p:nvPr/>
        </p:nvGrpSpPr>
        <p:grpSpPr>
          <a:xfrm>
            <a:off x="4640075" y="770425"/>
            <a:ext cx="1216200" cy="192855"/>
            <a:chOff x="4657600" y="639650"/>
            <a:chExt cx="1216200" cy="192855"/>
          </a:xfrm>
        </p:grpSpPr>
        <p:sp>
          <p:nvSpPr>
            <p:cNvPr id="325" name="Google Shape;325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4948709" y="2029301"/>
            <a:ext cx="467366" cy="554802"/>
            <a:chOff x="8095816" y="2964049"/>
            <a:chExt cx="467366" cy="554802"/>
          </a:xfrm>
        </p:grpSpPr>
        <p:sp>
          <p:nvSpPr>
            <p:cNvPr id="328" name="Google Shape;328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3204750" y="4646500"/>
            <a:ext cx="1216200" cy="192855"/>
            <a:chOff x="3204750" y="4646500"/>
            <a:chExt cx="1216200" cy="192855"/>
          </a:xfrm>
        </p:grpSpPr>
        <p:sp>
          <p:nvSpPr>
            <p:cNvPr id="331" name="Google Shape;331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 rot="10800000" flipH="1">
            <a:off x="8195176" y="1108814"/>
            <a:ext cx="515050" cy="554792"/>
            <a:chOff x="1092050" y="3983462"/>
            <a:chExt cx="687467" cy="740513"/>
          </a:xfrm>
        </p:grpSpPr>
        <p:grpSp>
          <p:nvGrpSpPr>
            <p:cNvPr id="334" name="Google Shape;334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38" name="Google Shape;338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8"/>
          <p:cNvGrpSpPr/>
          <p:nvPr/>
        </p:nvGrpSpPr>
        <p:grpSpPr>
          <a:xfrm>
            <a:off x="564774" y="3738376"/>
            <a:ext cx="515050" cy="554792"/>
            <a:chOff x="1092050" y="3983462"/>
            <a:chExt cx="687467" cy="740513"/>
          </a:xfrm>
        </p:grpSpPr>
        <p:grpSp>
          <p:nvGrpSpPr>
            <p:cNvPr id="341" name="Google Shape;341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42" name="Google Shape;342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45" name="Google Shape;34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4135;p74">
            <a:extLst>
              <a:ext uri="{FF2B5EF4-FFF2-40B4-BE49-F238E27FC236}">
                <a16:creationId xmlns:a16="http://schemas.microsoft.com/office/drawing/2014/main" id="{9F344F9D-F270-81AC-4899-91B475C3E817}"/>
              </a:ext>
            </a:extLst>
          </p:cNvPr>
          <p:cNvSpPr txBox="1">
            <a:spLocks/>
          </p:cNvSpPr>
          <p:nvPr/>
        </p:nvSpPr>
        <p:spPr>
          <a:xfrm>
            <a:off x="5845425" y="1933330"/>
            <a:ext cx="1553578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ufam"/>
              <a:buNone/>
              <a:defRPr sz="52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9pPr>
          </a:lstStyle>
          <a:p>
            <a:pPr algn="l"/>
            <a:r>
              <a:rPr lang="en-US" sz="3200" dirty="0" smtClean="0"/>
              <a:t>DEMO</a:t>
            </a:r>
            <a:br>
              <a:rPr lang="en-US" sz="3200" dirty="0" smtClean="0"/>
            </a:br>
            <a:r>
              <a:rPr lang="en-US" sz="3200" dirty="0" err="1" smtClean="0"/>
              <a:t>Dự</a:t>
            </a:r>
            <a:r>
              <a:rPr lang="en-US" sz="3200" dirty="0" smtClean="0"/>
              <a:t> </a:t>
            </a:r>
            <a:r>
              <a:rPr lang="en-US" sz="3200" dirty="0" err="1" smtClean="0"/>
              <a:t>Án</a:t>
            </a:r>
            <a:endParaRPr lang="en-US" sz="3200" dirty="0"/>
          </a:p>
        </p:txBody>
      </p:sp>
      <p:grpSp>
        <p:nvGrpSpPr>
          <p:cNvPr id="45" name="Google Shape;2616;p42">
            <a:extLst>
              <a:ext uri="{FF2B5EF4-FFF2-40B4-BE49-F238E27FC236}">
                <a16:creationId xmlns:a16="http://schemas.microsoft.com/office/drawing/2014/main" id="{78E6DE67-BA72-7DA1-A6FB-11786CCD43AC}"/>
              </a:ext>
            </a:extLst>
          </p:cNvPr>
          <p:cNvGrpSpPr/>
          <p:nvPr/>
        </p:nvGrpSpPr>
        <p:grpSpPr>
          <a:xfrm rot="-10083815">
            <a:off x="4843086" y="3214279"/>
            <a:ext cx="1031648" cy="993102"/>
            <a:chOff x="1438025" y="366400"/>
            <a:chExt cx="4722574" cy="4396298"/>
          </a:xfrm>
        </p:grpSpPr>
        <p:sp>
          <p:nvSpPr>
            <p:cNvPr id="46" name="Google Shape;2617;p42">
              <a:extLst>
                <a:ext uri="{FF2B5EF4-FFF2-40B4-BE49-F238E27FC236}">
                  <a16:creationId xmlns:a16="http://schemas.microsoft.com/office/drawing/2014/main" id="{341E9AEE-21A9-85E4-A575-AEF865807004}"/>
                </a:ext>
              </a:extLst>
            </p:cNvPr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18;p42">
              <a:extLst>
                <a:ext uri="{FF2B5EF4-FFF2-40B4-BE49-F238E27FC236}">
                  <a16:creationId xmlns:a16="http://schemas.microsoft.com/office/drawing/2014/main" id="{CD50B466-BB8C-3134-6DFC-CA3626580CF7}"/>
                </a:ext>
              </a:extLst>
            </p:cNvPr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19;p42">
              <a:extLst>
                <a:ext uri="{FF2B5EF4-FFF2-40B4-BE49-F238E27FC236}">
                  <a16:creationId xmlns:a16="http://schemas.microsoft.com/office/drawing/2014/main" id="{AD36D9C0-0F71-9326-5003-0D4173BE058B}"/>
                </a:ext>
              </a:extLst>
            </p:cNvPr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20;p42">
              <a:extLst>
                <a:ext uri="{FF2B5EF4-FFF2-40B4-BE49-F238E27FC236}">
                  <a16:creationId xmlns:a16="http://schemas.microsoft.com/office/drawing/2014/main" id="{B2CF5343-CAC6-8D29-F7D5-BBE1D8AB5A86}"/>
                </a:ext>
              </a:extLst>
            </p:cNvPr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21;p42">
              <a:extLst>
                <a:ext uri="{FF2B5EF4-FFF2-40B4-BE49-F238E27FC236}">
                  <a16:creationId xmlns:a16="http://schemas.microsoft.com/office/drawing/2014/main" id="{44C34310-B0BB-C67D-1A84-EB191FFF5060}"/>
                </a:ext>
              </a:extLst>
            </p:cNvPr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22;p42">
              <a:extLst>
                <a:ext uri="{FF2B5EF4-FFF2-40B4-BE49-F238E27FC236}">
                  <a16:creationId xmlns:a16="http://schemas.microsoft.com/office/drawing/2014/main" id="{38E6CBD3-AD3B-FECB-4338-D663EA5F643F}"/>
                </a:ext>
              </a:extLst>
            </p:cNvPr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23;p42">
              <a:extLst>
                <a:ext uri="{FF2B5EF4-FFF2-40B4-BE49-F238E27FC236}">
                  <a16:creationId xmlns:a16="http://schemas.microsoft.com/office/drawing/2014/main" id="{BCBBE879-FC66-6BD5-A360-1D4919F75D69}"/>
                </a:ext>
              </a:extLst>
            </p:cNvPr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4136;p74">
            <a:extLst>
              <a:ext uri="{FF2B5EF4-FFF2-40B4-BE49-F238E27FC236}">
                <a16:creationId xmlns:a16="http://schemas.microsoft.com/office/drawing/2014/main" id="{FF00E83F-1B6F-E0B2-EE26-C048D2017C79}"/>
              </a:ext>
            </a:extLst>
          </p:cNvPr>
          <p:cNvGrpSpPr/>
          <p:nvPr/>
        </p:nvGrpSpPr>
        <p:grpSpPr>
          <a:xfrm>
            <a:off x="1437677" y="1604775"/>
            <a:ext cx="3525105" cy="2289201"/>
            <a:chOff x="4729131" y="1936699"/>
            <a:chExt cx="3820200" cy="218709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4" name="Google Shape;4137;p74">
              <a:extLst>
                <a:ext uri="{FF2B5EF4-FFF2-40B4-BE49-F238E27FC236}">
                  <a16:creationId xmlns:a16="http://schemas.microsoft.com/office/drawing/2014/main" id="{AED49678-E2F3-5FBE-34A0-93D208A3CCEC}"/>
                </a:ext>
              </a:extLst>
            </p:cNvPr>
            <p:cNvSpPr/>
            <p:nvPr/>
          </p:nvSpPr>
          <p:spPr>
            <a:xfrm>
              <a:off x="4928413" y="1936699"/>
              <a:ext cx="3421500" cy="1990200"/>
            </a:xfrm>
            <a:prstGeom prst="round2SameRect">
              <a:avLst>
                <a:gd name="adj1" fmla="val 9051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38;p74">
              <a:extLst>
                <a:ext uri="{FF2B5EF4-FFF2-40B4-BE49-F238E27FC236}">
                  <a16:creationId xmlns:a16="http://schemas.microsoft.com/office/drawing/2014/main" id="{8052EBF7-6C26-C325-4BA8-C380DF40A484}"/>
                </a:ext>
              </a:extLst>
            </p:cNvPr>
            <p:cNvSpPr/>
            <p:nvPr/>
          </p:nvSpPr>
          <p:spPr>
            <a:xfrm rot="10800000">
              <a:off x="4729131" y="3971093"/>
              <a:ext cx="3820200" cy="1527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39;p74">
              <a:extLst>
                <a:ext uri="{FF2B5EF4-FFF2-40B4-BE49-F238E27FC236}">
                  <a16:creationId xmlns:a16="http://schemas.microsoft.com/office/drawing/2014/main" id="{36667C65-81E1-1A83-9185-9C8E7D9F52C7}"/>
                </a:ext>
              </a:extLst>
            </p:cNvPr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331" y="1678535"/>
            <a:ext cx="2941830" cy="1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7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8"/>
          <p:cNvGrpSpPr/>
          <p:nvPr/>
        </p:nvGrpSpPr>
        <p:grpSpPr>
          <a:xfrm>
            <a:off x="804688" y="963275"/>
            <a:ext cx="453750" cy="641500"/>
            <a:chOff x="214563" y="991475"/>
            <a:chExt cx="453750" cy="641500"/>
          </a:xfrm>
        </p:grpSpPr>
        <p:grpSp>
          <p:nvGrpSpPr>
            <p:cNvPr id="318" name="Google Shape;318;p28"/>
            <p:cNvGrpSpPr/>
            <p:nvPr/>
          </p:nvGrpSpPr>
          <p:grpSpPr>
            <a:xfrm>
              <a:off x="214563" y="991475"/>
              <a:ext cx="297900" cy="257400"/>
              <a:chOff x="214563" y="991475"/>
              <a:chExt cx="297900" cy="257400"/>
            </a:xfrm>
          </p:grpSpPr>
          <p:sp>
            <p:nvSpPr>
              <p:cNvPr id="319" name="Google Shape;319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14563" y="9914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28"/>
            <p:cNvGrpSpPr/>
            <p:nvPr/>
          </p:nvGrpSpPr>
          <p:grpSpPr>
            <a:xfrm>
              <a:off x="370413" y="1375575"/>
              <a:ext cx="297900" cy="257400"/>
              <a:chOff x="370413" y="1375575"/>
              <a:chExt cx="297900" cy="257400"/>
            </a:xfrm>
          </p:grpSpPr>
          <p:sp>
            <p:nvSpPr>
              <p:cNvPr id="322" name="Google Shape;322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70413" y="1375575"/>
                <a:ext cx="297900" cy="257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28"/>
          <p:cNvGrpSpPr/>
          <p:nvPr/>
        </p:nvGrpSpPr>
        <p:grpSpPr>
          <a:xfrm>
            <a:off x="4640075" y="770425"/>
            <a:ext cx="1216200" cy="192855"/>
            <a:chOff x="4657600" y="639650"/>
            <a:chExt cx="1216200" cy="192855"/>
          </a:xfrm>
        </p:grpSpPr>
        <p:sp>
          <p:nvSpPr>
            <p:cNvPr id="325" name="Google Shape;325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657600" y="63965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8243830" y="2512313"/>
            <a:ext cx="467366" cy="554802"/>
            <a:chOff x="8095816" y="2964049"/>
            <a:chExt cx="467366" cy="554802"/>
          </a:xfrm>
        </p:grpSpPr>
        <p:sp>
          <p:nvSpPr>
            <p:cNvPr id="328" name="Google Shape;328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1034744">
              <a:off x="8158504" y="3004072"/>
              <a:ext cx="341991" cy="474756"/>
            </a:xfrm>
            <a:custGeom>
              <a:avLst/>
              <a:gdLst/>
              <a:ahLst/>
              <a:cxnLst/>
              <a:rect l="l" t="t" r="r" b="b"/>
              <a:pathLst>
                <a:path w="51598" h="71629" extrusionOk="0">
                  <a:moveTo>
                    <a:pt x="22875" y="46751"/>
                  </a:moveTo>
                  <a:lnTo>
                    <a:pt x="5368" y="58809"/>
                  </a:lnTo>
                  <a:lnTo>
                    <a:pt x="0" y="1"/>
                  </a:lnTo>
                  <a:lnTo>
                    <a:pt x="51598" y="27001"/>
                  </a:lnTo>
                  <a:lnTo>
                    <a:pt x="34612" y="38699"/>
                  </a:lnTo>
                  <a:lnTo>
                    <a:pt x="51558" y="63536"/>
                  </a:lnTo>
                  <a:lnTo>
                    <a:pt x="40060" y="7162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72727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3204750" y="4646500"/>
            <a:ext cx="1216200" cy="192855"/>
            <a:chOff x="3204750" y="4646500"/>
            <a:chExt cx="1216200" cy="192855"/>
          </a:xfrm>
        </p:grpSpPr>
        <p:sp>
          <p:nvSpPr>
            <p:cNvPr id="331" name="Google Shape;331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miter lim="40060"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204750" y="4646500"/>
              <a:ext cx="1216200" cy="192855"/>
            </a:xfrm>
            <a:custGeom>
              <a:avLst/>
              <a:gdLst/>
              <a:ahLst/>
              <a:cxnLst/>
              <a:rect l="l" t="t" r="r" b="b"/>
              <a:pathLst>
                <a:path w="170217" h="27001" extrusionOk="0">
                  <a:moveTo>
                    <a:pt x="168454" y="24998"/>
                  </a:moveTo>
                  <a:cubicBezTo>
                    <a:pt x="166651" y="26880"/>
                    <a:pt x="163687" y="27001"/>
                    <a:pt x="161804" y="25198"/>
                  </a:cubicBezTo>
                  <a:lnTo>
                    <a:pt x="147262" y="11537"/>
                  </a:lnTo>
                  <a:lnTo>
                    <a:pt x="134643" y="23395"/>
                  </a:lnTo>
                  <a:cubicBezTo>
                    <a:pt x="131759" y="26119"/>
                    <a:pt x="127232" y="26119"/>
                    <a:pt x="124347" y="23395"/>
                  </a:cubicBezTo>
                  <a:lnTo>
                    <a:pt x="111728" y="11537"/>
                  </a:lnTo>
                  <a:lnTo>
                    <a:pt x="99109" y="23395"/>
                  </a:lnTo>
                  <a:cubicBezTo>
                    <a:pt x="96225" y="26119"/>
                    <a:pt x="91698" y="26119"/>
                    <a:pt x="88814" y="23395"/>
                  </a:cubicBezTo>
                  <a:lnTo>
                    <a:pt x="76195" y="11537"/>
                  </a:lnTo>
                  <a:lnTo>
                    <a:pt x="63576" y="23395"/>
                  </a:lnTo>
                  <a:cubicBezTo>
                    <a:pt x="60692" y="26119"/>
                    <a:pt x="56165" y="26119"/>
                    <a:pt x="53281" y="23395"/>
                  </a:cubicBezTo>
                  <a:lnTo>
                    <a:pt x="40662" y="11537"/>
                  </a:lnTo>
                  <a:lnTo>
                    <a:pt x="28083" y="23395"/>
                  </a:lnTo>
                  <a:cubicBezTo>
                    <a:pt x="25198" y="26119"/>
                    <a:pt x="20712" y="26119"/>
                    <a:pt x="17867" y="23395"/>
                  </a:cubicBezTo>
                  <a:lnTo>
                    <a:pt x="1923" y="8533"/>
                  </a:lnTo>
                  <a:cubicBezTo>
                    <a:pt x="0" y="6730"/>
                    <a:pt x="0" y="3686"/>
                    <a:pt x="1923" y="1923"/>
                  </a:cubicBezTo>
                  <a:cubicBezTo>
                    <a:pt x="3646" y="0"/>
                    <a:pt x="6650" y="0"/>
                    <a:pt x="8373" y="1883"/>
                  </a:cubicBezTo>
                  <a:lnTo>
                    <a:pt x="22915" y="15383"/>
                  </a:lnTo>
                  <a:lnTo>
                    <a:pt x="35534" y="3565"/>
                  </a:lnTo>
                  <a:cubicBezTo>
                    <a:pt x="38418" y="841"/>
                    <a:pt x="42945" y="841"/>
                    <a:pt x="45829" y="3565"/>
                  </a:cubicBezTo>
                  <a:lnTo>
                    <a:pt x="58448" y="15383"/>
                  </a:lnTo>
                  <a:lnTo>
                    <a:pt x="71027" y="3565"/>
                  </a:lnTo>
                  <a:cubicBezTo>
                    <a:pt x="73912" y="841"/>
                    <a:pt x="78478" y="841"/>
                    <a:pt x="81603" y="3565"/>
                  </a:cubicBezTo>
                  <a:lnTo>
                    <a:pt x="93942" y="15383"/>
                  </a:lnTo>
                  <a:lnTo>
                    <a:pt x="106561" y="3565"/>
                  </a:lnTo>
                  <a:cubicBezTo>
                    <a:pt x="109445" y="841"/>
                    <a:pt x="113972" y="841"/>
                    <a:pt x="117337" y="3565"/>
                  </a:cubicBezTo>
                  <a:lnTo>
                    <a:pt x="129515" y="15383"/>
                  </a:lnTo>
                  <a:lnTo>
                    <a:pt x="142094" y="3565"/>
                  </a:lnTo>
                  <a:cubicBezTo>
                    <a:pt x="145019" y="841"/>
                    <a:pt x="149505" y="841"/>
                    <a:pt x="152430" y="3565"/>
                  </a:cubicBezTo>
                  <a:lnTo>
                    <a:pt x="168254" y="18428"/>
                  </a:lnTo>
                  <a:cubicBezTo>
                    <a:pt x="170136" y="20190"/>
                    <a:pt x="170217" y="23115"/>
                    <a:pt x="168454" y="24998"/>
                  </a:cubicBezTo>
                  <a:close/>
                </a:path>
              </a:pathLst>
            </a:custGeom>
            <a:solidFill>
              <a:srgbClr val="7CFF76"/>
            </a:solidFill>
            <a:ln w="19050" cap="flat" cmpd="sng">
              <a:solidFill>
                <a:srgbClr val="131313"/>
              </a:solidFill>
              <a:prstDash val="solid"/>
              <a:miter lim="400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 rot="10800000" flipH="1">
            <a:off x="8195176" y="1108814"/>
            <a:ext cx="515050" cy="554792"/>
            <a:chOff x="1092050" y="3983462"/>
            <a:chExt cx="687467" cy="740513"/>
          </a:xfrm>
        </p:grpSpPr>
        <p:grpSp>
          <p:nvGrpSpPr>
            <p:cNvPr id="334" name="Google Shape;334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38" name="Google Shape;338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8"/>
          <p:cNvGrpSpPr/>
          <p:nvPr/>
        </p:nvGrpSpPr>
        <p:grpSpPr>
          <a:xfrm>
            <a:off x="564774" y="3738376"/>
            <a:ext cx="515050" cy="554792"/>
            <a:chOff x="1092050" y="3983462"/>
            <a:chExt cx="687467" cy="740513"/>
          </a:xfrm>
        </p:grpSpPr>
        <p:grpSp>
          <p:nvGrpSpPr>
            <p:cNvPr id="341" name="Google Shape;341;p28"/>
            <p:cNvGrpSpPr/>
            <p:nvPr/>
          </p:nvGrpSpPr>
          <p:grpSpPr>
            <a:xfrm>
              <a:off x="1092050" y="4279975"/>
              <a:ext cx="444000" cy="444000"/>
              <a:chOff x="1092050" y="4279975"/>
              <a:chExt cx="444000" cy="444000"/>
            </a:xfrm>
          </p:grpSpPr>
          <p:sp>
            <p:nvSpPr>
              <p:cNvPr id="342" name="Google Shape;342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28"/>
            <p:cNvGrpSpPr/>
            <p:nvPr/>
          </p:nvGrpSpPr>
          <p:grpSpPr>
            <a:xfrm>
              <a:off x="1481637" y="3983462"/>
              <a:ext cx="297880" cy="297880"/>
              <a:chOff x="1092050" y="4279975"/>
              <a:chExt cx="444000" cy="444000"/>
            </a:xfrm>
          </p:grpSpPr>
          <p:sp>
            <p:nvSpPr>
              <p:cNvPr id="345" name="Google Shape;345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1092050" y="4279975"/>
                <a:ext cx="444000" cy="444000"/>
              </a:xfrm>
              <a:prstGeom prst="star4">
                <a:avLst>
                  <a:gd name="adj" fmla="val 21047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616;p42">
            <a:extLst>
              <a:ext uri="{FF2B5EF4-FFF2-40B4-BE49-F238E27FC236}">
                <a16:creationId xmlns:a16="http://schemas.microsoft.com/office/drawing/2014/main" id="{78E6DE67-BA72-7DA1-A6FB-11786CCD43AC}"/>
              </a:ext>
            </a:extLst>
          </p:cNvPr>
          <p:cNvGrpSpPr/>
          <p:nvPr/>
        </p:nvGrpSpPr>
        <p:grpSpPr>
          <a:xfrm rot="-10083815">
            <a:off x="4843086" y="3214279"/>
            <a:ext cx="1031648" cy="993102"/>
            <a:chOff x="1438025" y="366400"/>
            <a:chExt cx="4722574" cy="4396298"/>
          </a:xfrm>
        </p:grpSpPr>
        <p:sp>
          <p:nvSpPr>
            <p:cNvPr id="46" name="Google Shape;2617;p42">
              <a:extLst>
                <a:ext uri="{FF2B5EF4-FFF2-40B4-BE49-F238E27FC236}">
                  <a16:creationId xmlns:a16="http://schemas.microsoft.com/office/drawing/2014/main" id="{341E9AEE-21A9-85E4-A575-AEF865807004}"/>
                </a:ext>
              </a:extLst>
            </p:cNvPr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18;p42">
              <a:extLst>
                <a:ext uri="{FF2B5EF4-FFF2-40B4-BE49-F238E27FC236}">
                  <a16:creationId xmlns:a16="http://schemas.microsoft.com/office/drawing/2014/main" id="{CD50B466-BB8C-3134-6DFC-CA3626580CF7}"/>
                </a:ext>
              </a:extLst>
            </p:cNvPr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19;p42">
              <a:extLst>
                <a:ext uri="{FF2B5EF4-FFF2-40B4-BE49-F238E27FC236}">
                  <a16:creationId xmlns:a16="http://schemas.microsoft.com/office/drawing/2014/main" id="{AD36D9C0-0F71-9326-5003-0D4173BE058B}"/>
                </a:ext>
              </a:extLst>
            </p:cNvPr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20;p42">
              <a:extLst>
                <a:ext uri="{FF2B5EF4-FFF2-40B4-BE49-F238E27FC236}">
                  <a16:creationId xmlns:a16="http://schemas.microsoft.com/office/drawing/2014/main" id="{B2CF5343-CAC6-8D29-F7D5-BBE1D8AB5A86}"/>
                </a:ext>
              </a:extLst>
            </p:cNvPr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21;p42">
              <a:extLst>
                <a:ext uri="{FF2B5EF4-FFF2-40B4-BE49-F238E27FC236}">
                  <a16:creationId xmlns:a16="http://schemas.microsoft.com/office/drawing/2014/main" id="{44C34310-B0BB-C67D-1A84-EB191FFF5060}"/>
                </a:ext>
              </a:extLst>
            </p:cNvPr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22;p42">
              <a:extLst>
                <a:ext uri="{FF2B5EF4-FFF2-40B4-BE49-F238E27FC236}">
                  <a16:creationId xmlns:a16="http://schemas.microsoft.com/office/drawing/2014/main" id="{38E6CBD3-AD3B-FECB-4338-D663EA5F643F}"/>
                </a:ext>
              </a:extLst>
            </p:cNvPr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23;p42">
              <a:extLst>
                <a:ext uri="{FF2B5EF4-FFF2-40B4-BE49-F238E27FC236}">
                  <a16:creationId xmlns:a16="http://schemas.microsoft.com/office/drawing/2014/main" id="{BCBBE879-FC66-6BD5-A360-1D4919F75D69}"/>
                </a:ext>
              </a:extLst>
            </p:cNvPr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074" y="1337310"/>
            <a:ext cx="2042651" cy="3063976"/>
          </a:xfrm>
          <a:prstGeom prst="rect">
            <a:avLst/>
          </a:prstGeom>
        </p:spPr>
      </p:pic>
      <p:sp>
        <p:nvSpPr>
          <p:cNvPr id="64" name="Google Shape;3850;p70">
            <a:extLst>
              <a:ext uri="{FF2B5EF4-FFF2-40B4-BE49-F238E27FC236}">
                <a16:creationId xmlns:a16="http://schemas.microsoft.com/office/drawing/2014/main" id="{76459059-6FC4-E7A9-3FB3-2FFFC0B416A0}"/>
              </a:ext>
            </a:extLst>
          </p:cNvPr>
          <p:cNvSpPr txBox="1">
            <a:spLocks noGrp="1"/>
          </p:cNvSpPr>
          <p:nvPr/>
        </p:nvSpPr>
        <p:spPr>
          <a:xfrm>
            <a:off x="1079824" y="2579910"/>
            <a:ext cx="3741454" cy="117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sz="6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92300"/>
              </a:buClr>
              <a:buSzPts val="3600"/>
              <a:buFont typeface="Work Sans"/>
              <a:buNone/>
              <a:tabLst/>
              <a:defRPr/>
            </a:pPr>
            <a:endParaRPr kumimoji="0" sz="6000" b="1" i="0" u="none" strike="noStrike" kern="0" cap="none" spc="0" normalizeH="0" baseline="0" noProof="0" dirty="0">
              <a:ln>
                <a:noFill/>
              </a:ln>
              <a:solidFill>
                <a:srgbClr val="692300"/>
              </a:solidFill>
              <a:effectLst/>
              <a:uLnTx/>
              <a:uFillTx/>
              <a:latin typeface="Work Sans"/>
              <a:cs typeface="Work Sans"/>
              <a:sym typeface="Work Sans"/>
            </a:endParaRPr>
          </a:p>
        </p:txBody>
      </p:sp>
      <p:sp>
        <p:nvSpPr>
          <p:cNvPr id="65" name="Google Shape;3851;p70">
            <a:extLst>
              <a:ext uri="{FF2B5EF4-FFF2-40B4-BE49-F238E27FC236}">
                <a16:creationId xmlns:a16="http://schemas.microsoft.com/office/drawing/2014/main" id="{77D882C6-ACD3-A544-EB3D-92191839A4B8}"/>
              </a:ext>
            </a:extLst>
          </p:cNvPr>
          <p:cNvSpPr txBox="1">
            <a:spLocks noGrp="1"/>
          </p:cNvSpPr>
          <p:nvPr/>
        </p:nvSpPr>
        <p:spPr>
          <a:xfrm>
            <a:off x="1088360" y="1634787"/>
            <a:ext cx="3859183" cy="242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 b="1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500"/>
              </a:buClr>
              <a:buSzPts val="6000"/>
              <a:buFont typeface="Work Sans"/>
              <a:buNone/>
              <a:tabLst/>
              <a:defRPr/>
            </a:pPr>
            <a:r>
              <a:rPr lang="vi-VN" noProof="0" dirty="0" smtClean="0">
                <a:solidFill>
                  <a:srgbClr val="F44D00"/>
                </a:solidFill>
              </a:rPr>
              <a:t>Thank you</a:t>
            </a:r>
            <a:endParaRPr kumimoji="0" sz="6000" b="1" i="0" u="none" strike="noStrike" kern="0" cap="none" spc="0" normalizeH="0" baseline="0" noProof="0" dirty="0">
              <a:ln>
                <a:noFill/>
              </a:ln>
              <a:solidFill>
                <a:srgbClr val="F44D00"/>
              </a:solidFill>
              <a:effectLst/>
              <a:uLnTx/>
              <a:uFillTx/>
              <a:latin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8232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Design Company Profile by Slidesgo">
  <a:themeElements>
    <a:clrScheme name="Simple Light">
      <a:dk1>
        <a:srgbClr val="0B0B0B"/>
      </a:dk1>
      <a:lt1>
        <a:srgbClr val="F5EDB3"/>
      </a:lt1>
      <a:dk2>
        <a:srgbClr val="F3F064"/>
      </a:dk2>
      <a:lt2>
        <a:srgbClr val="FFFCEA"/>
      </a:lt2>
      <a:accent1>
        <a:srgbClr val="FFCC00"/>
      </a:accent1>
      <a:accent2>
        <a:srgbClr val="00FF6C"/>
      </a:accent2>
      <a:accent3>
        <a:srgbClr val="F53333"/>
      </a:accent3>
      <a:accent4>
        <a:srgbClr val="FFFFFF"/>
      </a:accent4>
      <a:accent5>
        <a:srgbClr val="FFFFFF"/>
      </a:accent5>
      <a:accent6>
        <a:srgbClr val="FFFFFF"/>
      </a:accent6>
      <a:hlink>
        <a:srgbClr val="0B0B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162</Words>
  <Application>Microsoft Office PowerPoint</Application>
  <PresentationFormat>On-screen Show (16:9)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Work Sans</vt:lpstr>
      <vt:lpstr>Arial</vt:lpstr>
      <vt:lpstr>Bebas Neue</vt:lpstr>
      <vt:lpstr>Inter</vt:lpstr>
      <vt:lpstr>Kufam</vt:lpstr>
      <vt:lpstr>Montserrat</vt:lpstr>
      <vt:lpstr>Web Design Company Profile by Slidesgo</vt:lpstr>
      <vt:lpstr>Cybersoft Academy ELEARING CLONE </vt:lpstr>
      <vt:lpstr>NHÓM VÀ DỰ ÁN</vt:lpstr>
      <vt:lpstr>NỘI DUNG TRÌNH BÀY</vt:lpstr>
      <vt:lpstr>PowerPoint Presentation</vt:lpstr>
      <vt:lpstr>PowerPoint Presentation</vt:lpstr>
      <vt:lpstr>CÔNG NGHỆ TIÊU BIỂU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Cybersoft Academy ELEARING CLONE </dc:title>
  <cp:lastModifiedBy>Admin</cp:lastModifiedBy>
  <cp:revision>13</cp:revision>
  <dcterms:modified xsi:type="dcterms:W3CDTF">2024-10-29T12:29:55Z</dcterms:modified>
</cp:coreProperties>
</file>